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4" r:id="rId1"/>
    <p:sldMasterId id="2147483858" r:id="rId2"/>
    <p:sldMasterId id="2147483891" r:id="rId3"/>
  </p:sldMasterIdLst>
  <p:notesMasterIdLst>
    <p:notesMasterId r:id="rId17"/>
  </p:notesMasterIdLst>
  <p:handoutMasterIdLst>
    <p:handoutMasterId r:id="rId18"/>
  </p:handoutMasterIdLst>
  <p:sldIdLst>
    <p:sldId id="491" r:id="rId4"/>
    <p:sldId id="492" r:id="rId5"/>
    <p:sldId id="496" r:id="rId6"/>
    <p:sldId id="493" r:id="rId7"/>
    <p:sldId id="497" r:id="rId8"/>
    <p:sldId id="498" r:id="rId9"/>
    <p:sldId id="500" r:id="rId10"/>
    <p:sldId id="506" r:id="rId11"/>
    <p:sldId id="502" r:id="rId12"/>
    <p:sldId id="501" r:id="rId13"/>
    <p:sldId id="503" r:id="rId14"/>
    <p:sldId id="504" r:id="rId15"/>
    <p:sldId id="505" r:id="rId16"/>
  </p:sldIdLst>
  <p:sldSz cx="18288000" cy="10296525"/>
  <p:notesSz cx="6858000" cy="9144000"/>
  <p:defaultTex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ittlere Formatvorlage 3 - Akz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ittlere Formatvorlage 1 - Akz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ittlere Formatvorlag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0A1B5D5-9B99-4C35-A422-299274C87663}" styleName="Mittlere Formatvorlage 1 - Akz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ittlere Formatvorlage 3 - Akz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19"/>
    <p:restoredTop sz="86414"/>
  </p:normalViewPr>
  <p:slideViewPr>
    <p:cSldViewPr snapToGrid="0" snapToObjects="1">
      <p:cViewPr varScale="1">
        <p:scale>
          <a:sx n="111" d="100"/>
          <a:sy n="111" d="100"/>
        </p:scale>
        <p:origin x="256" y="48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8" d="100"/>
          <a:sy n="88" d="100"/>
        </p:scale>
        <p:origin x="3872"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panose="020B0503050203000203" pitchFamily="34" charset="0"/>
                <a:ea typeface="IBM Plex Sans" charset="0"/>
                <a:cs typeface="IBM Plex Sans" charset="0"/>
              </a:rPr>
              <a:pPr algn="l"/>
              <a:t>‹#›</a:t>
            </a:fld>
            <a:endParaRPr lang="en-US" sz="600" dirty="0">
              <a:solidFill>
                <a:schemeClr val="bg1"/>
              </a:solidFill>
              <a:latin typeface="IBM Plex Sans" panose="020B0503050203000203" pitchFamily="34" charset="0"/>
              <a:ea typeface="IBM Plex Sans" charset="0"/>
              <a:cs typeface="IBM Plex Sans"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a:solidFill>
                  <a:schemeClr val="bg1"/>
                </a:solidFill>
                <a:latin typeface="IBM Plex Sans" panose="020B0503050203000203" pitchFamily="34" charset="0"/>
                <a:ea typeface="IBM Plex Sans" charset="0"/>
                <a:cs typeface="IBM Plex Sans" charset="0"/>
              </a:rPr>
              <a:t>IBM IX / © IBM Corporation</a:t>
            </a:r>
            <a:endParaRPr lang="en-US" sz="600" dirty="0">
              <a:solidFill>
                <a:schemeClr val="bg1"/>
              </a:solidFill>
              <a:latin typeface="IBM Plex Sans" panose="020B0503050203000203" pitchFamily="34" charset="0"/>
              <a:ea typeface="IBM Plex Sans" charset="0"/>
              <a:cs typeface="IBM Plex Sans" charset="0"/>
            </a:endParaRP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4.png>
</file>

<file path=ppt/media/image5.pn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r>
              <a:rPr lang="en-US"/>
              <a:t>IBM IX / © IBM Corporation</a:t>
            </a:r>
            <a:endParaRPr lang="en-US" dirty="0"/>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829349" rtl="0" eaLnBrk="1" latinLnBrk="0" hangingPunct="1">
      <a:spcBef>
        <a:spcPts val="1200"/>
      </a:spcBef>
      <a:defRPr sz="2001" b="0" i="0" kern="1200">
        <a:solidFill>
          <a:schemeClr val="bg1"/>
        </a:solidFill>
        <a:latin typeface="IBM Plex Sans" panose="020B0503050203000203" pitchFamily="34" charset="0"/>
        <a:ea typeface="+mn-ea"/>
        <a:cs typeface="+mn-cs"/>
      </a:defRPr>
    </a:lvl1pPr>
    <a:lvl2pPr marL="349355" indent="-339828"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2pPr>
    <a:lvl3pPr marL="695152" indent="-347576" algn="l" defTabSz="1829349" rtl="0" eaLnBrk="1" latinLnBrk="0" hangingPunct="1">
      <a:spcBef>
        <a:spcPts val="1200"/>
      </a:spcBef>
      <a:buFont typeface="Arial" panose="020B0604020202020204" pitchFamily="34" charset="0"/>
      <a:buChar char="•"/>
      <a:tabLst/>
      <a:defRPr sz="2001" b="0" i="0" kern="1200">
        <a:solidFill>
          <a:schemeClr val="bg1"/>
        </a:solidFill>
        <a:latin typeface="IBM Plex Sans" panose="020B0503050203000203" pitchFamily="34" charset="0"/>
        <a:ea typeface="+mn-ea"/>
        <a:cs typeface="+mn-cs"/>
      </a:defRPr>
    </a:lvl3pPr>
    <a:lvl4pPr marL="1262251" indent="-347576"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4pPr>
    <a:lvl5pPr marL="349355" marR="0" indent="-339828" algn="l" defTabSz="1829349" rtl="0" eaLnBrk="1" fontAlgn="base" latinLnBrk="0" hangingPunct="1">
      <a:lnSpc>
        <a:spcPct val="100000"/>
      </a:lnSpc>
      <a:spcBef>
        <a:spcPts val="1200"/>
      </a:spcBef>
      <a:spcAft>
        <a:spcPct val="0"/>
      </a:spcAft>
      <a:buClr>
        <a:srgbClr val="000000"/>
      </a:buClr>
      <a:buSzTx/>
      <a:buFont typeface=".AppleSystemUIFont" charset="-120"/>
      <a:buChar char="»"/>
      <a:tabLst/>
      <a:defRPr sz="2001" b="0" i="0" kern="1200">
        <a:solidFill>
          <a:schemeClr val="bg1"/>
        </a:solidFill>
        <a:latin typeface="IBM Plex Sans" panose="020B0503050203000203" pitchFamily="34" charset="0"/>
        <a:ea typeface="+mn-ea"/>
        <a:cs typeface="+mn-cs"/>
      </a:defRPr>
    </a:lvl5pPr>
    <a:lvl6pPr marL="4573372" algn="l" defTabSz="1829349" rtl="0" eaLnBrk="1" latinLnBrk="0" hangingPunct="1">
      <a:defRPr sz="2401" kern="1200">
        <a:solidFill>
          <a:schemeClr val="tx1"/>
        </a:solidFill>
        <a:latin typeface="+mn-lt"/>
        <a:ea typeface="+mn-ea"/>
        <a:cs typeface="+mn-cs"/>
      </a:defRPr>
    </a:lvl6pPr>
    <a:lvl7pPr marL="5488046" algn="l" defTabSz="1829349" rtl="0" eaLnBrk="1" latinLnBrk="0" hangingPunct="1">
      <a:defRPr sz="2401" kern="1200">
        <a:solidFill>
          <a:schemeClr val="tx1"/>
        </a:solidFill>
        <a:latin typeface="+mn-lt"/>
        <a:ea typeface="+mn-ea"/>
        <a:cs typeface="+mn-cs"/>
      </a:defRPr>
    </a:lvl7pPr>
    <a:lvl8pPr marL="6402720" algn="l" defTabSz="1829349" rtl="0" eaLnBrk="1" latinLnBrk="0" hangingPunct="1">
      <a:defRPr sz="2401" kern="1200">
        <a:solidFill>
          <a:schemeClr val="tx1"/>
        </a:solidFill>
        <a:latin typeface="+mn-lt"/>
        <a:ea typeface="+mn-ea"/>
        <a:cs typeface="+mn-cs"/>
      </a:defRPr>
    </a:lvl8pPr>
    <a:lvl9pPr marL="7317395" algn="l" defTabSz="1829349" rtl="0" eaLnBrk="1" latinLnBrk="0" hangingPunct="1">
      <a:defRPr sz="2401"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450"/>
          </a:xfrm>
        </p:spPr>
        <p:txBody>
          <a:bodyPr/>
          <a:lstStyle>
            <a:lvl1pPr>
              <a:defRPr>
                <a:solidFill>
                  <a:schemeClr val="bg1"/>
                </a:solidFill>
              </a:defRPr>
            </a:lvl1pPr>
          </a:lstStyle>
          <a:p>
            <a:r>
              <a:rPr lang="de-DE" dirty="0"/>
              <a:t>Mastertitelformat bearbeiten</a:t>
            </a:r>
            <a:endParaRPr lang="en-US" dirty="0"/>
          </a:p>
        </p:txBody>
      </p:sp>
      <p:pic>
        <p:nvPicPr>
          <p:cNvPr id="7"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6" name="Textfeld 5">
            <a:extLst>
              <a:ext uri="{FF2B5EF4-FFF2-40B4-BE49-F238E27FC236}">
                <a16:creationId xmlns:a16="http://schemas.microsoft.com/office/drawing/2014/main" id="{6DAB5A89-E3DD-494D-AB3A-EC567792D5C1}"/>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2120460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7" name="Content Placeholder"/>
          <p:cNvSpPr>
            <a:spLocks noGrp="1"/>
          </p:cNvSpPr>
          <p:nvPr>
            <p:ph sz="quarter" idx="13"/>
          </p:nvPr>
        </p:nvSpPr>
        <p:spPr>
          <a:xfrm>
            <a:off x="457200" y="2574926"/>
            <a:ext cx="8229600" cy="6435724"/>
          </a:xfrm>
        </p:spPr>
        <p:txBody>
          <a:bodyPr/>
          <a:lstStyle>
            <a:lvl1pPr>
              <a:defRPr sz="4800"/>
            </a:lvl1pPr>
          </a:lstStyle>
          <a:p>
            <a:pPr lvl="0"/>
            <a:r>
              <a:rPr lang="de-DE" dirty="0"/>
              <a:t>Mastertextformat bearbeiten</a:t>
            </a:r>
          </a:p>
        </p:txBody>
      </p:sp>
      <p:sp>
        <p:nvSpPr>
          <p:cNvPr id="6" name="Text Placeholder"/>
          <p:cNvSpPr>
            <a:spLocks noGrp="1"/>
          </p:cNvSpPr>
          <p:nvPr>
            <p:ph type="body" sz="quarter" idx="12"/>
          </p:nvPr>
        </p:nvSpPr>
        <p:spPr>
          <a:xfrm>
            <a:off x="9601200" y="2574926"/>
            <a:ext cx="8229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2" name="Titel 1">
            <a:extLst>
              <a:ext uri="{FF2B5EF4-FFF2-40B4-BE49-F238E27FC236}">
                <a16:creationId xmlns:a16="http://schemas.microsoft.com/office/drawing/2014/main" id="{4745523F-C2EF-ED4D-9B7C-8FA717539821}"/>
              </a:ext>
            </a:extLst>
          </p:cNvPr>
          <p:cNvSpPr>
            <a:spLocks noGrp="1"/>
          </p:cNvSpPr>
          <p:nvPr>
            <p:ph type="title"/>
          </p:nvPr>
        </p:nvSpPr>
        <p:spPr>
          <a:xfrm>
            <a:off x="457200" y="457200"/>
            <a:ext cx="8229600" cy="1659600"/>
          </a:xfrm>
        </p:spPr>
        <p:txBody>
          <a:bodyPr/>
          <a:lstStyle/>
          <a:p>
            <a:r>
              <a:rPr lang="de-DE"/>
              <a:t>Mastertitelformat bearbeiten</a:t>
            </a:r>
          </a:p>
        </p:txBody>
      </p:sp>
    </p:spTree>
    <p:extLst>
      <p:ext uri="{BB962C8B-B14F-4D97-AF65-F5344CB8AC3E}">
        <p14:creationId xmlns:p14="http://schemas.microsoft.com/office/powerpoint/2010/main" val="253502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470" cy="1659600"/>
          </a:xfrm>
        </p:spPr>
        <p:txBody>
          <a:bodyPr/>
          <a:lstStyle/>
          <a:p>
            <a:r>
              <a:rPr lang="de-DE" dirty="0"/>
              <a:t>Mastertitelformat bearbeiten</a:t>
            </a:r>
            <a:endParaRPr lang="en-US" dirty="0"/>
          </a:p>
        </p:txBody>
      </p:sp>
      <p:sp>
        <p:nvSpPr>
          <p:cNvPr id="6" name="Text Placeholder 1"/>
          <p:cNvSpPr>
            <a:spLocks noGrp="1"/>
          </p:cNvSpPr>
          <p:nvPr>
            <p:ph type="body" sz="quarter" idx="12"/>
          </p:nvPr>
        </p:nvSpPr>
        <p:spPr>
          <a:xfrm>
            <a:off x="457200"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8" name="Text Placeholder 2"/>
          <p:cNvSpPr>
            <a:spLocks noGrp="1"/>
          </p:cNvSpPr>
          <p:nvPr>
            <p:ph type="body" sz="quarter" idx="13"/>
          </p:nvPr>
        </p:nvSpPr>
        <p:spPr>
          <a:xfrm>
            <a:off x="5029201"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10" name="Text Placeholder 3"/>
          <p:cNvSpPr>
            <a:spLocks noGrp="1"/>
          </p:cNvSpPr>
          <p:nvPr>
            <p:ph type="body" sz="quarter" idx="14"/>
          </p:nvPr>
        </p:nvSpPr>
        <p:spPr>
          <a:xfrm>
            <a:off x="9601202"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12" name="Text Placeholder 4"/>
          <p:cNvSpPr>
            <a:spLocks noGrp="1"/>
          </p:cNvSpPr>
          <p:nvPr>
            <p:ph type="body" sz="quarter" idx="15"/>
          </p:nvPr>
        </p:nvSpPr>
        <p:spPr>
          <a:xfrm>
            <a:off x="14173202"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301257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de-DE" dirty="0"/>
              <a:t>Mastertitelformat bearbeiten</a:t>
            </a:r>
            <a:endParaRPr lang="en-US" dirty="0"/>
          </a:p>
        </p:txBody>
      </p:sp>
      <p:sp>
        <p:nvSpPr>
          <p:cNvPr id="8" name="Text Placeholder"/>
          <p:cNvSpPr>
            <a:spLocks noGrp="1"/>
          </p:cNvSpPr>
          <p:nvPr>
            <p:ph type="body" sz="quarter" idx="13"/>
          </p:nvPr>
        </p:nvSpPr>
        <p:spPr>
          <a:xfrm>
            <a:off x="457200" y="2574925"/>
            <a:ext cx="8229600" cy="643572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de-DE"/>
              <a:t>Bild durch Klicken auf Symbol hinzufügen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87990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1"/>
            <a:ext cx="8229470" cy="8553450"/>
          </a:xfrm>
        </p:spPr>
        <p:txBody>
          <a:bodyPr/>
          <a:lstStyle/>
          <a:p>
            <a:r>
              <a:rPr lang="de-DE" dirty="0"/>
              <a:t>Mastertitelformat bearbeiten</a:t>
            </a:r>
            <a:endParaRPr lang="en-US" dirty="0"/>
          </a:p>
        </p:txBody>
      </p:sp>
      <p:sp>
        <p:nvSpPr>
          <p:cNvPr id="6" name="Text Placeholder 1"/>
          <p:cNvSpPr>
            <a:spLocks noGrp="1"/>
          </p:cNvSpPr>
          <p:nvPr>
            <p:ph type="body" sz="quarter" idx="12"/>
          </p:nvPr>
        </p:nvSpPr>
        <p:spPr>
          <a:xfrm>
            <a:off x="9601332" y="457201"/>
            <a:ext cx="3657600" cy="855345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7" name="Text Placeholder 2"/>
          <p:cNvSpPr>
            <a:spLocks noGrp="1"/>
          </p:cNvSpPr>
          <p:nvPr>
            <p:ph type="body" sz="quarter" idx="13"/>
          </p:nvPr>
        </p:nvSpPr>
        <p:spPr>
          <a:xfrm>
            <a:off x="14173066" y="457201"/>
            <a:ext cx="3657600" cy="855345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7873974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lvl1pPr>
              <a:defRPr>
                <a:latin typeface="IBM Plex Sans" panose="020B0503050203000203" pitchFamily="34" charset="0"/>
              </a:defRPr>
            </a:lvl1pPr>
          </a:lstStyle>
          <a:p>
            <a:r>
              <a:rPr lang="de-DE" dirty="0"/>
              <a:t>Mastertitelformat bearbeiten</a:t>
            </a:r>
            <a:endParaRPr lang="en-US" dirty="0"/>
          </a:p>
        </p:txBody>
      </p:sp>
      <p:sp>
        <p:nvSpPr>
          <p:cNvPr id="7" name="Cool gray 10 rectangle">
            <a:extLst>
              <a:ext uri="{FF2B5EF4-FFF2-40B4-BE49-F238E27FC236}">
                <a16:creationId xmlns:a16="http://schemas.microsoft.com/office/drawing/2014/main" id="{838ABCAC-D266-7244-9068-DAD3FE4E7C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rgbClr val="F3F3F3"/>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601200" y="457200"/>
            <a:ext cx="8229600" cy="8553600"/>
          </a:xfrm>
        </p:spPr>
        <p:txBody>
          <a:bodyPr/>
          <a:lstStyle>
            <a:lvl1pPr>
              <a:defRPr>
                <a:solidFill>
                  <a:schemeClr val="tx1"/>
                </a:solidFill>
                <a:latin typeface="IBM Plex Sans" panose="020B0503050203000203" pitchFamily="34" charset="0"/>
              </a:defRPr>
            </a:lvl1pPr>
            <a:lvl2pPr>
              <a:buClr>
                <a:schemeClr val="tx1"/>
              </a:buClr>
              <a:defRPr>
                <a:solidFill>
                  <a:schemeClr val="tx1"/>
                </a:solidFill>
                <a:latin typeface="IBM Plex Sans" panose="020B0503050203000203" pitchFamily="34" charset="0"/>
              </a:defRPr>
            </a:lvl2pPr>
            <a:lvl3pPr>
              <a:buClr>
                <a:schemeClr val="tx1"/>
              </a:buClr>
              <a:defRPr>
                <a:solidFill>
                  <a:schemeClr val="tx1"/>
                </a:solidFill>
                <a:latin typeface="IBM Plex Sans" panose="020B0503050203000203" pitchFamily="34" charset="0"/>
              </a:defRPr>
            </a:lvl3pPr>
            <a:lvl4pPr>
              <a:buClr>
                <a:schemeClr val="tx1"/>
              </a:buClr>
              <a:defRPr>
                <a:solidFill>
                  <a:schemeClr val="tx1"/>
                </a:solidFill>
                <a:latin typeface="IBM Plex Sans" panose="020B0503050203000203" pitchFamily="34" charset="0"/>
              </a:defRPr>
            </a:lvl4pPr>
            <a:lvl5pPr>
              <a:buClr>
                <a:schemeClr val="tx1"/>
              </a:buClr>
              <a:defRPr>
                <a:solidFill>
                  <a:schemeClr val="tx1"/>
                </a:solidFill>
                <a:latin typeface="IBM Plex Sans" panose="020B0503050203000203" pitchFamily="34"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528780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de-DE" dirty="0"/>
              <a:t>Mastertitelformat bearbeiten</a:t>
            </a:r>
            <a:endParaRPr lang="en-US" dirty="0"/>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de-DE"/>
              <a:t>Bild durch Klicken auf Symbol hinzufügen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560303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de-DE" dirty="0"/>
              <a:t>Mastertitelformat bearbeiten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257127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de-DE" dirty="0"/>
              <a:t>Mastertitelformat bearbeiten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805212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de-DE" dirty="0"/>
              <a:t>Mastertitelformat bearbeiten</a:t>
            </a:r>
            <a:endParaRPr lang="en-US" dirty="0"/>
          </a:p>
        </p:txBody>
      </p:sp>
      <p:sp>
        <p:nvSpPr>
          <p:cNvPr id="8" name="Text Placeholder"/>
          <p:cNvSpPr>
            <a:spLocks noGrp="1"/>
          </p:cNvSpPr>
          <p:nvPr>
            <p:ph type="body" sz="quarter" idx="13"/>
          </p:nvPr>
        </p:nvSpPr>
        <p:spPr>
          <a:xfrm>
            <a:off x="457200" y="2574926"/>
            <a:ext cx="8229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9" name="Content Placeholder 1"/>
          <p:cNvSpPr>
            <a:spLocks noGrp="1"/>
          </p:cNvSpPr>
          <p:nvPr>
            <p:ph sz="quarter" idx="17"/>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de-DE" dirty="0"/>
              <a:t>Mastertextformat bearbeiten</a:t>
            </a:r>
          </a:p>
        </p:txBody>
      </p:sp>
      <p:sp>
        <p:nvSpPr>
          <p:cNvPr id="10" name="Content Placeholder 2"/>
          <p:cNvSpPr>
            <a:spLocks noGrp="1"/>
          </p:cNvSpPr>
          <p:nvPr>
            <p:ph sz="quarter" idx="18"/>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de-DE"/>
              <a:t>Mastertextformat bearbeiten</a:t>
            </a:r>
          </a:p>
        </p:txBody>
      </p:sp>
      <p:sp>
        <p:nvSpPr>
          <p:cNvPr id="12" name="Content Placeholder 3"/>
          <p:cNvSpPr>
            <a:spLocks noGrp="1"/>
          </p:cNvSpPr>
          <p:nvPr>
            <p:ph sz="quarter" idx="19"/>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de-DE" dirty="0"/>
              <a:t>Mastertextformat bearbeiten</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2901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p:nvPr>
        </p:nvSpPr>
        <p:spPr>
          <a:xfrm>
            <a:off x="0" y="-1"/>
            <a:ext cx="9144000" cy="5148265"/>
          </a:xfrm>
          <a:solidFill>
            <a:srgbClr val="3D3D3D"/>
          </a:solidFill>
        </p:spPr>
        <p:txBody>
          <a:bodyPr lIns="432000" tIns="457200" rIns="457200" bIns="457200"/>
          <a:lstStyle>
            <a:lvl1pPr>
              <a:defRPr>
                <a:solidFill>
                  <a:schemeClr val="bg1"/>
                </a:solidFill>
              </a:defRPr>
            </a:lvl1pPr>
          </a:lstStyle>
          <a:p>
            <a:r>
              <a:rPr lang="de-DE" dirty="0"/>
              <a:t>Mastertitelformat bearbeiten</a:t>
            </a:r>
            <a:endParaRPr lang="en-US" dirty="0"/>
          </a:p>
        </p:txBody>
      </p:sp>
      <p:sp>
        <p:nvSpPr>
          <p:cNvPr id="6" name="Content Placeholder 1"/>
          <p:cNvSpPr>
            <a:spLocks noGrp="1"/>
          </p:cNvSpPr>
          <p:nvPr>
            <p:ph sz="quarter" idx="17"/>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de-DE"/>
              <a:t>Mastertextformat bearbeiten</a:t>
            </a:r>
          </a:p>
        </p:txBody>
      </p:sp>
      <p:sp>
        <p:nvSpPr>
          <p:cNvPr id="11" name="Content Placeholder 2"/>
          <p:cNvSpPr>
            <a:spLocks noGrp="1"/>
          </p:cNvSpPr>
          <p:nvPr>
            <p:ph sz="quarter" idx="18"/>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de-DE"/>
              <a:t>Mastertextformat bearbeiten</a:t>
            </a:r>
          </a:p>
        </p:txBody>
      </p:sp>
      <p:sp>
        <p:nvSpPr>
          <p:cNvPr id="7" name="Content Placeholder 3"/>
          <p:cNvSpPr>
            <a:spLocks noGrp="1"/>
          </p:cNvSpPr>
          <p:nvPr>
            <p:ph sz="quarter" idx="20"/>
          </p:nvPr>
        </p:nvSpPr>
        <p:spPr>
          <a:xfrm>
            <a:off x="0" y="5148000"/>
            <a:ext cx="9144000" cy="5148000"/>
          </a:xfrm>
          <a:solidFill>
            <a:schemeClr val="tx1"/>
          </a:solidFill>
        </p:spPr>
        <p:txBody>
          <a:bodyPr lIns="457200" tIns="457200" rIns="457200" bIns="457200"/>
          <a:lstStyle>
            <a:lvl1pPr>
              <a:defRPr>
                <a:solidFill>
                  <a:schemeClr val="bg1"/>
                </a:solidFill>
              </a:defRPr>
            </a:lvl1pPr>
          </a:lstStyle>
          <a:p>
            <a:pPr lvl="0"/>
            <a:r>
              <a:rPr lang="de-DE" dirty="0"/>
              <a:t>Mastertextformat bearbeiten</a:t>
            </a:r>
          </a:p>
        </p:txBody>
      </p:sp>
      <p:sp>
        <p:nvSpPr>
          <p:cNvPr id="14" name="Content Placeholder 4"/>
          <p:cNvSpPr>
            <a:spLocks noGrp="1"/>
          </p:cNvSpPr>
          <p:nvPr>
            <p:ph sz="quarter" idx="19"/>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de-DE"/>
              <a:t>Mastertextformat bearbeiten</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28735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de-DE"/>
              <a:t>Mastertitelformat bearbeiten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653611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p:nvPr>
        </p:nvSpPr>
        <p:spPr>
          <a:xfrm>
            <a:off x="0" y="-1"/>
            <a:ext cx="18288000" cy="5148000"/>
          </a:xfrm>
          <a:noFill/>
        </p:spPr>
        <p:txBody>
          <a:bodyPr lIns="457200" tIns="457200" rIns="457200" bIns="457200"/>
          <a:lstStyle>
            <a:lvl1pPr>
              <a:defRPr sz="9600"/>
            </a:lvl1pPr>
          </a:lstStyle>
          <a:p>
            <a:r>
              <a:rPr lang="de-DE" dirty="0"/>
              <a:t>Mastertitelformat bearbeiten</a:t>
            </a:r>
            <a:endParaRPr lang="en-US" dirty="0"/>
          </a:p>
        </p:txBody>
      </p:sp>
      <p:sp>
        <p:nvSpPr>
          <p:cNvPr id="7" name="Content Placeholder 1"/>
          <p:cNvSpPr>
            <a:spLocks noGrp="1"/>
          </p:cNvSpPr>
          <p:nvPr>
            <p:ph sz="quarter" idx="20"/>
          </p:nvPr>
        </p:nvSpPr>
        <p:spPr>
          <a:xfrm>
            <a:off x="0" y="5147999"/>
            <a:ext cx="4572000" cy="5148000"/>
          </a:xfrm>
          <a:solidFill>
            <a:srgbClr val="3D3D3D"/>
          </a:solidFill>
        </p:spPr>
        <p:txBody>
          <a:bodyPr lIns="457200" tIns="457200" rIns="457200" bIns="457200"/>
          <a:lstStyle>
            <a:lvl1pPr>
              <a:defRPr>
                <a:solidFill>
                  <a:schemeClr val="bg1"/>
                </a:solidFill>
              </a:defRPr>
            </a:lvl1pPr>
          </a:lstStyle>
          <a:p>
            <a:pPr lvl="0"/>
            <a:r>
              <a:rPr lang="de-DE" dirty="0"/>
              <a:t>Mastertextformat bearbeiten</a:t>
            </a:r>
          </a:p>
        </p:txBody>
      </p:sp>
      <p:sp>
        <p:nvSpPr>
          <p:cNvPr id="14" name="Content Placeholder 2"/>
          <p:cNvSpPr>
            <a:spLocks noGrp="1"/>
          </p:cNvSpPr>
          <p:nvPr>
            <p:ph sz="quarter" idx="19"/>
          </p:nvPr>
        </p:nvSpPr>
        <p:spPr>
          <a:xfrm>
            <a:off x="4572002" y="5147999"/>
            <a:ext cx="4572000" cy="5148000"/>
          </a:xfrm>
          <a:solidFill>
            <a:srgbClr val="6F6F6F"/>
          </a:solidFill>
          <a:ln>
            <a:noFill/>
          </a:ln>
        </p:spPr>
        <p:txBody>
          <a:bodyPr lIns="457200" tIns="457200" rIns="457200" bIns="457200"/>
          <a:lstStyle>
            <a:lvl1pPr>
              <a:defRPr>
                <a:solidFill>
                  <a:schemeClr val="bg1"/>
                </a:solidFill>
              </a:defRPr>
            </a:lvl1pPr>
          </a:lstStyle>
          <a:p>
            <a:pPr lvl="0"/>
            <a:r>
              <a:rPr lang="de-DE" dirty="0"/>
              <a:t>Mastertextformat bearbeiten</a:t>
            </a:r>
          </a:p>
        </p:txBody>
      </p:sp>
      <p:sp>
        <p:nvSpPr>
          <p:cNvPr id="6" name="Content Placeholder 3"/>
          <p:cNvSpPr>
            <a:spLocks noGrp="1"/>
          </p:cNvSpPr>
          <p:nvPr>
            <p:ph sz="quarter" idx="17"/>
          </p:nvPr>
        </p:nvSpPr>
        <p:spPr>
          <a:xfrm>
            <a:off x="9144000" y="5147999"/>
            <a:ext cx="4572000" cy="5148000"/>
          </a:xfrm>
          <a:solidFill>
            <a:srgbClr val="A4A4A4"/>
          </a:solidFill>
          <a:ln>
            <a:noFill/>
          </a:ln>
        </p:spPr>
        <p:txBody>
          <a:bodyPr lIns="457200" tIns="457200" rIns="457200" bIns="457200"/>
          <a:lstStyle>
            <a:lvl1pPr>
              <a:defRPr>
                <a:solidFill>
                  <a:schemeClr val="tx1"/>
                </a:solidFill>
              </a:defRPr>
            </a:lvl1pPr>
          </a:lstStyle>
          <a:p>
            <a:pPr lvl="0"/>
            <a:r>
              <a:rPr lang="de-DE" dirty="0"/>
              <a:t>Mastertextformat bearbeiten</a:t>
            </a:r>
          </a:p>
        </p:txBody>
      </p:sp>
      <p:sp>
        <p:nvSpPr>
          <p:cNvPr id="11" name="Content Placeholder 4"/>
          <p:cNvSpPr>
            <a:spLocks noGrp="1"/>
          </p:cNvSpPr>
          <p:nvPr>
            <p:ph sz="quarter" idx="18"/>
          </p:nvPr>
        </p:nvSpPr>
        <p:spPr>
          <a:xfrm>
            <a:off x="13716000" y="5147999"/>
            <a:ext cx="4572000" cy="5148000"/>
          </a:xfrm>
          <a:solidFill>
            <a:srgbClr val="DCDCDC"/>
          </a:solidFill>
          <a:ln>
            <a:noFill/>
          </a:ln>
        </p:spPr>
        <p:txBody>
          <a:bodyPr lIns="457200" tIns="457200" rIns="457200" bIns="457200"/>
          <a:lstStyle>
            <a:lvl1pPr>
              <a:defRPr>
                <a:solidFill>
                  <a:schemeClr val="tx1"/>
                </a:solidFill>
              </a:defRPr>
            </a:lvl1pPr>
          </a:lstStyle>
          <a:p>
            <a:pPr lvl="0"/>
            <a:r>
              <a:rPr lang="de-DE" dirty="0"/>
              <a:t>Mastertextformat bearbeiten</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29819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1"/>
            <a:ext cx="18288000" cy="2574925"/>
          </a:xfrm>
          <a:solidFill>
            <a:schemeClr val="bg1"/>
          </a:solidFill>
        </p:spPr>
        <p:txBody>
          <a:bodyPr lIns="457200" tIns="457200" rIns="457200" bIns="457200"/>
          <a:lstStyle>
            <a:lvl1pPr>
              <a:defRPr>
                <a:solidFill>
                  <a:schemeClr val="tx1"/>
                </a:solidFill>
              </a:defRPr>
            </a:lvl1pPr>
          </a:lstStyle>
          <a:p>
            <a:r>
              <a:rPr lang="de-DE" dirty="0"/>
              <a:t>Mastertitelformat bearbeiten</a:t>
            </a:r>
            <a:endParaRPr lang="en-US" dirty="0"/>
          </a:p>
        </p:txBody>
      </p:sp>
      <p:sp>
        <p:nvSpPr>
          <p:cNvPr id="6" name="Picture Placeholder"/>
          <p:cNvSpPr>
            <a:spLocks noGrp="1"/>
          </p:cNvSpPr>
          <p:nvPr>
            <p:ph type="pic" sz="quarter" idx="12"/>
          </p:nvPr>
        </p:nvSpPr>
        <p:spPr>
          <a:xfrm>
            <a:off x="0" y="2574925"/>
            <a:ext cx="18288000" cy="7721600"/>
          </a:xfrm>
        </p:spPr>
        <p:txBody>
          <a:bodyPr lIns="457200" tIns="457200" rIns="457200" bIns="457200"/>
          <a:lstStyle/>
          <a:p>
            <a:r>
              <a:rPr lang="de-DE" dirty="0"/>
              <a:t>Bild durch Klicken auf Symbol hinzufügen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454109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296000"/>
          </a:xfrm>
        </p:spPr>
        <p:txBody>
          <a:bodyPr lIns="457200" tIns="457200" rIns="457200" bIns="457200"/>
          <a:lstStyle/>
          <a:p>
            <a:r>
              <a:rPr lang="de-DE" dirty="0"/>
              <a:t>Bild durch Klicken auf Symbol hinzufügen</a:t>
            </a:r>
            <a:endParaRPr lang="en-US" dirty="0"/>
          </a:p>
        </p:txBody>
      </p:sp>
      <p:sp>
        <p:nvSpPr>
          <p:cNvPr id="6" name="Text Placeholder"/>
          <p:cNvSpPr>
            <a:spLocks noGrp="1"/>
          </p:cNvSpPr>
          <p:nvPr>
            <p:ph type="body" sz="quarter" idx="12"/>
          </p:nvPr>
        </p:nvSpPr>
        <p:spPr>
          <a:xfrm>
            <a:off x="-5" y="5148262"/>
            <a:ext cx="4572006" cy="5148263"/>
          </a:xfrm>
          <a:solidFill>
            <a:schemeClr val="bg1"/>
          </a:solidFill>
        </p:spPr>
        <p:txBody>
          <a:bodyPr lIns="457200" tIns="457200" rIns="457200" bIns="457200"/>
          <a:lstStyle>
            <a:lvl1pPr>
              <a:buClrTx/>
              <a:defRPr>
                <a:solidFill>
                  <a:schemeClr val="tx1"/>
                </a:solidFill>
              </a:defRPr>
            </a:lvl1pPr>
            <a:lvl2pPr>
              <a:buClrTx/>
              <a:defRPr sz="2000">
                <a:solidFill>
                  <a:schemeClr val="tx1"/>
                </a:solidFill>
              </a:defRPr>
            </a:lvl2pPr>
            <a:lvl3pPr>
              <a:buClrTx/>
              <a:defRPr sz="2000">
                <a:solidFill>
                  <a:schemeClr val="tx1"/>
                </a:solidFill>
              </a:defRPr>
            </a:lvl3pPr>
            <a:lvl4pPr>
              <a:buClrTx/>
              <a:defRPr sz="2000">
                <a:solidFill>
                  <a:schemeClr val="tx1"/>
                </a:solidFill>
              </a:defRPr>
            </a:lvl4pPr>
            <a:lvl5pPr>
              <a:buClrTx/>
              <a:defRPr sz="2000">
                <a:solidFill>
                  <a:schemeClr val="tx1"/>
                </a:solidFill>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983287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4572000" cy="10296000"/>
          </a:xfrm>
          <a:solidFill>
            <a:srgbClr val="3D3D3D"/>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14" name="Content Placeholder 2"/>
          <p:cNvSpPr>
            <a:spLocks noGrp="1"/>
          </p:cNvSpPr>
          <p:nvPr>
            <p:ph sz="quarter" idx="13"/>
          </p:nvPr>
        </p:nvSpPr>
        <p:spPr>
          <a:xfrm>
            <a:off x="4572000" y="0"/>
            <a:ext cx="4572000" cy="10296000"/>
          </a:xfrm>
          <a:solidFill>
            <a:srgbClr val="6F6F6F"/>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16" name="Content Placeholder 3"/>
          <p:cNvSpPr>
            <a:spLocks noGrp="1"/>
          </p:cNvSpPr>
          <p:nvPr>
            <p:ph sz="quarter" idx="14"/>
          </p:nvPr>
        </p:nvSpPr>
        <p:spPr>
          <a:xfrm>
            <a:off x="9144000" y="0"/>
            <a:ext cx="4572000" cy="10296000"/>
          </a:xfrm>
          <a:solidFill>
            <a:srgbClr val="A4A4A4"/>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18" name="Content Placeholder 4"/>
          <p:cNvSpPr>
            <a:spLocks noGrp="1"/>
          </p:cNvSpPr>
          <p:nvPr>
            <p:ph sz="quarter" idx="15"/>
          </p:nvPr>
        </p:nvSpPr>
        <p:spPr>
          <a:xfrm>
            <a:off x="13716000" y="0"/>
            <a:ext cx="4572000" cy="10296000"/>
          </a:xfrm>
          <a:solidFill>
            <a:srgbClr val="DCDCDC"/>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85565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470" cy="1659600"/>
          </a:xfrm>
        </p:spPr>
        <p:txBody>
          <a:bodyPr/>
          <a:lstStyle/>
          <a:p>
            <a:r>
              <a:rPr lang="de-DE" dirty="0"/>
              <a:t>Mastertitelformat bearbeiten</a:t>
            </a:r>
            <a:endParaRPr lang="en-US" dirty="0"/>
          </a:p>
        </p:txBody>
      </p:sp>
      <p:sp>
        <p:nvSpPr>
          <p:cNvPr id="6" name="Text Placeholder"/>
          <p:cNvSpPr>
            <a:spLocks noGrp="1"/>
          </p:cNvSpPr>
          <p:nvPr>
            <p:ph type="body" sz="quarter" idx="12"/>
          </p:nvPr>
        </p:nvSpPr>
        <p:spPr>
          <a:xfrm>
            <a:off x="457200"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7" name="Content Placeholder"/>
          <p:cNvSpPr>
            <a:spLocks noGrp="1"/>
          </p:cNvSpPr>
          <p:nvPr>
            <p:ph sz="quarter" idx="13"/>
          </p:nvPr>
        </p:nvSpPr>
        <p:spPr>
          <a:xfrm>
            <a:off x="5029200" y="2574926"/>
            <a:ext cx="12801465"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749513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470" cy="1659600"/>
          </a:xfrm>
        </p:spPr>
        <p:txBody>
          <a:bodyPr/>
          <a:lstStyle/>
          <a:p>
            <a:r>
              <a:rPr lang="de-DE" dirty="0"/>
              <a:t>Mastertitelformat bearbeiten</a:t>
            </a:r>
            <a:endParaRPr lang="en-US" dirty="0"/>
          </a:p>
        </p:txBody>
      </p:sp>
      <p:sp>
        <p:nvSpPr>
          <p:cNvPr id="6" name="Text Placeholder"/>
          <p:cNvSpPr>
            <a:spLocks noGrp="1"/>
          </p:cNvSpPr>
          <p:nvPr>
            <p:ph type="body" sz="quarter" idx="12"/>
          </p:nvPr>
        </p:nvSpPr>
        <p:spPr>
          <a:xfrm>
            <a:off x="457200"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049240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de-DE" dirty="0"/>
              <a:t>Mastertitelformat bearbeiten</a:t>
            </a:r>
            <a:endParaRPr lang="en-US" dirty="0"/>
          </a:p>
        </p:txBody>
      </p:sp>
      <p:sp>
        <p:nvSpPr>
          <p:cNvPr id="8" name="Text Placeholder 1"/>
          <p:cNvSpPr>
            <a:spLocks noGrp="1"/>
          </p:cNvSpPr>
          <p:nvPr>
            <p:ph type="body" sz="quarter" idx="13"/>
          </p:nvPr>
        </p:nvSpPr>
        <p:spPr>
          <a:xfrm>
            <a:off x="457200"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6" name="Text Placeholder 2"/>
          <p:cNvSpPr>
            <a:spLocks noGrp="1"/>
          </p:cNvSpPr>
          <p:nvPr>
            <p:ph type="body" sz="quarter" idx="15"/>
          </p:nvPr>
        </p:nvSpPr>
        <p:spPr>
          <a:xfrm>
            <a:off x="5029200"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de-DE"/>
              <a:t>Bild durch Klicken auf Symbol hinzufügen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056531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57199" y="457200"/>
            <a:ext cx="8229601" cy="1659600"/>
          </a:xfrm>
        </p:spPr>
        <p:txBody>
          <a:bodyPr/>
          <a:lstStyle/>
          <a:p>
            <a:r>
              <a:rPr lang="de-DE" dirty="0"/>
              <a:t>Mastertitelformat bearbeiten</a:t>
            </a:r>
            <a:endParaRPr lang="en-US" dirty="0"/>
          </a:p>
        </p:txBody>
      </p:sp>
      <p:sp>
        <p:nvSpPr>
          <p:cNvPr id="6" name="Text Placeholder 1"/>
          <p:cNvSpPr>
            <a:spLocks noGrp="1"/>
          </p:cNvSpPr>
          <p:nvPr>
            <p:ph type="body" sz="quarter" idx="12"/>
          </p:nvPr>
        </p:nvSpPr>
        <p:spPr>
          <a:xfrm>
            <a:off x="457200"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8" name="Text Placeholde 2"/>
          <p:cNvSpPr>
            <a:spLocks noGrp="1"/>
          </p:cNvSpPr>
          <p:nvPr>
            <p:ph type="body" sz="quarter" idx="13"/>
          </p:nvPr>
        </p:nvSpPr>
        <p:spPr>
          <a:xfrm>
            <a:off x="5029200" y="2574926"/>
            <a:ext cx="3657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10" name="Text Placeholder 3"/>
          <p:cNvSpPr>
            <a:spLocks noGrp="1"/>
          </p:cNvSpPr>
          <p:nvPr>
            <p:ph type="body" sz="quarter" idx="14"/>
          </p:nvPr>
        </p:nvSpPr>
        <p:spPr>
          <a:xfrm>
            <a:off x="9601200" y="2574925"/>
            <a:ext cx="8229600" cy="6435724"/>
          </a:xfrm>
        </p:spPr>
        <p:txBody>
          <a:bodyPr/>
          <a:lstStyle>
            <a:lvl1pPr>
              <a:defRPr sz="4800"/>
            </a:lvl1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26953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457201"/>
            <a:ext cx="3657600" cy="855345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7" name="Table Placeholder"/>
          <p:cNvSpPr>
            <a:spLocks noGrp="1"/>
          </p:cNvSpPr>
          <p:nvPr>
            <p:ph type="tbl" sz="quarter" idx="13"/>
          </p:nvPr>
        </p:nvSpPr>
        <p:spPr>
          <a:xfrm>
            <a:off x="5029200" y="457201"/>
            <a:ext cx="12801600" cy="8553450"/>
          </a:xfrm>
        </p:spPr>
        <p:txBody>
          <a:bodyPr lIns="0" tIns="0" rIns="91440" bIns="91440"/>
          <a:lstStyle/>
          <a:p>
            <a:r>
              <a:rPr lang="de-DE"/>
              <a:t>Tabelle durch Klicken auf Symbol hinzufügen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62750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94160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8229600" cy="1659600"/>
          </a:xfrm>
        </p:spPr>
        <p:txBody>
          <a:bodyPr/>
          <a:lstStyle/>
          <a:p>
            <a:r>
              <a:rPr lang="de-DE"/>
              <a:t>Mastertitelformat bearbeiten</a:t>
            </a:r>
            <a:endParaRPr lang="en-US" dirty="0"/>
          </a:p>
        </p:txBody>
      </p:sp>
      <p:sp>
        <p:nvSpPr>
          <p:cNvPr id="8" name="Text Placeholder 1"/>
          <p:cNvSpPr>
            <a:spLocks noGrp="1"/>
          </p:cNvSpPr>
          <p:nvPr>
            <p:ph type="body" sz="quarter" idx="13"/>
          </p:nvPr>
        </p:nvSpPr>
        <p:spPr>
          <a:xfrm>
            <a:off x="457200" y="2574926"/>
            <a:ext cx="8229600" cy="6435724"/>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6" name="Text Placeholder 2"/>
          <p:cNvSpPr>
            <a:spLocks noGrp="1"/>
          </p:cNvSpPr>
          <p:nvPr>
            <p:ph type="body" sz="quarter" idx="12"/>
          </p:nvPr>
        </p:nvSpPr>
        <p:spPr>
          <a:xfrm>
            <a:off x="9601200" y="2574926"/>
            <a:ext cx="8229600" cy="6435724"/>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0202374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85662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de-DE" dirty="0"/>
              <a:t>Mastertitelformat bearbeiten</a:t>
            </a:r>
            <a:endParaRPr lang="en-US" dirty="0"/>
          </a:p>
        </p:txBody>
      </p:sp>
      <p:sp>
        <p:nvSpPr>
          <p:cNvPr id="8" name="Text Placeholder 1"/>
          <p:cNvSpPr>
            <a:spLocks noGrp="1"/>
          </p:cNvSpPr>
          <p:nvPr>
            <p:ph type="body" sz="quarter" idx="13"/>
          </p:nvPr>
        </p:nvSpPr>
        <p:spPr>
          <a:xfrm>
            <a:off x="457200" y="2574923"/>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de-DE" dirty="0"/>
              <a:t>Mastertextformat bearbeiten</a:t>
            </a:r>
          </a:p>
        </p:txBody>
      </p:sp>
      <p:sp>
        <p:nvSpPr>
          <p:cNvPr id="6" name="Text Placeholder 2">
            <a:extLst>
              <a:ext uri="{FF2B5EF4-FFF2-40B4-BE49-F238E27FC236}">
                <a16:creationId xmlns:a16="http://schemas.microsoft.com/office/drawing/2014/main" id="{1B66D531-042B-494C-8702-5C43B76E6584}"/>
              </a:ext>
            </a:extLst>
          </p:cNvPr>
          <p:cNvSpPr>
            <a:spLocks noGrp="1"/>
          </p:cNvSpPr>
          <p:nvPr>
            <p:ph type="body" sz="quarter" idx="14"/>
          </p:nvPr>
        </p:nvSpPr>
        <p:spPr>
          <a:xfrm>
            <a:off x="9601200" y="2574924"/>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de-DE" dirty="0"/>
              <a:t>Mastertextformat bearbeiten</a:t>
            </a:r>
          </a:p>
        </p:txBody>
      </p:sp>
      <p:pic>
        <p:nvPicPr>
          <p:cNvPr id="7" name="Picture" descr="IBM 8-bar logo">
            <a:extLst>
              <a:ext uri="{FF2B5EF4-FFF2-40B4-BE49-F238E27FC236}">
                <a16:creationId xmlns:a16="http://schemas.microsoft.com/office/drawing/2014/main" id="{43E798DE-DA10-6742-B48B-9E27256C2C2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9" name="Textfeld 8">
            <a:extLst>
              <a:ext uri="{FF2B5EF4-FFF2-40B4-BE49-F238E27FC236}">
                <a16:creationId xmlns:a16="http://schemas.microsoft.com/office/drawing/2014/main" id="{0D0195D1-B5D1-4242-8CB6-65AF58F0DA02}"/>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106851802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6"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51909" y="4635523"/>
            <a:ext cx="2584190" cy="1025487"/>
          </a:xfrm>
          <a:prstGeom prst="rect">
            <a:avLst/>
          </a:prstGeom>
        </p:spPr>
      </p:pic>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7396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6" name="Textfeld 5">
            <a:extLst>
              <a:ext uri="{FF2B5EF4-FFF2-40B4-BE49-F238E27FC236}">
                <a16:creationId xmlns:a16="http://schemas.microsoft.com/office/drawing/2014/main" id="{7BE2D442-A223-D24E-BE09-A3D0806E0871}"/>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32865210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7968600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6"/>
            <a:ext cx="8229600" cy="6435724"/>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601200" y="2574926"/>
            <a:ext cx="8229600" cy="6435724"/>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9922460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atin typeface="IBM Plex Sans" panose="020B0503050203000203" pitchFamily="34" charset="0"/>
              </a:defRPr>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i="0">
                <a:latin typeface="IBM Plex Sans"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0517524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5"/>
          </a:xfrm>
        </p:spPr>
        <p:txBody>
          <a:bodyPr/>
          <a:lstStyle>
            <a:lvl1pPr>
              <a:lnSpc>
                <a:spcPct val="90000"/>
              </a:lnSpc>
              <a:defRPr sz="19200" b="1" i="0">
                <a:latin typeface="IBM Plex Sans"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170465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7373600" cy="8553450"/>
          </a:xfrm>
        </p:spPr>
        <p:txBody>
          <a:bodyPr/>
          <a:lstStyle>
            <a:lvl1pPr>
              <a:defRPr sz="19200" b="1" i="0">
                <a:latin typeface="IBM Plex Sans" panose="020B0503050203000203" pitchFamily="34" charset="0"/>
              </a:defRPr>
            </a:lvl1p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9346938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0972800" cy="8553600"/>
          </a:xfrm>
        </p:spPr>
        <p:txBody>
          <a:bodyPr/>
          <a:lstStyle>
            <a:lvl1pPr>
              <a:defRPr b="0" i="0">
                <a:latin typeface="IBM Plex Sans" panose="020B0503050203000203" pitchFamily="34" charset="0"/>
              </a:defRPr>
            </a:lvl1p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4195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de-DE" dirty="0"/>
              <a:t>Mastertitelformat bearbeiten</a:t>
            </a:r>
            <a:endParaRPr lang="en-US" dirty="0"/>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i="0">
                <a:latin typeface="IBM Plex Sans" panose="020B0503050203000203" pitchFamily="34" charset="0"/>
              </a:defRPr>
            </a:lvl1pPr>
          </a:lstStyle>
          <a:p>
            <a:pPr lvl="0"/>
            <a:r>
              <a:rPr lang="de-DE" dirty="0"/>
              <a:t>Mastertextformat bearbeiten</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575948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p:cNvSpPr>
            <a:spLocks noGrp="1"/>
          </p:cNvSpPr>
          <p:nvPr>
            <p:ph type="body" sz="quarter" idx="12"/>
          </p:nvPr>
        </p:nvSpPr>
        <p:spPr>
          <a:xfrm>
            <a:off x="9601200" y="457200"/>
            <a:ext cx="8229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7938068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601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2694847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7" name="Content Placeholder"/>
          <p:cNvSpPr>
            <a:spLocks noGrp="1"/>
          </p:cNvSpPr>
          <p:nvPr>
            <p:ph sz="quarter" idx="13"/>
          </p:nvPr>
        </p:nvSpPr>
        <p:spPr>
          <a:xfrm>
            <a:off x="457200" y="2574924"/>
            <a:ext cx="8229600" cy="6435725"/>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601200" y="2574924"/>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542018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84464" cy="1659600"/>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1"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73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320371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3448727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1"/>
          <p:cNvSpPr>
            <a:spLocks noGrp="1"/>
          </p:cNvSpPr>
          <p:nvPr>
            <p:ph type="body" sz="quarter" idx="12"/>
          </p:nvPr>
        </p:nvSpPr>
        <p:spPr>
          <a:xfrm>
            <a:off x="9610345"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73202"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0622344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Black rectangle">
            <a:extLst>
              <a:ext uri="{FF2B5EF4-FFF2-40B4-BE49-F238E27FC236}">
                <a16:creationId xmlns:a16="http://schemas.microsoft.com/office/drawing/2014/main" id="{613BEF3B-E39E-D741-8D0B-795560608072}"/>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601200" y="457200"/>
            <a:ext cx="8229600" cy="855360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3165478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4663067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8583824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901362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de-DE" dirty="0"/>
              <a:t>Mastertitelformat bearbeiten</a:t>
            </a:r>
            <a:endParaRPr lang="en-US" dirty="0"/>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i="0">
                <a:latin typeface="IBM Plex Sans" panose="020B0503050203000203" pitchFamily="34" charset="0"/>
              </a:defRPr>
            </a:lvl1pPr>
          </a:lstStyle>
          <a:p>
            <a:pPr lvl="0"/>
            <a:r>
              <a:rPr lang="de-DE" dirty="0"/>
              <a:t>Mastertextformat bearbeiten</a:t>
            </a:r>
          </a:p>
        </p:txBody>
      </p:sp>
      <p:sp>
        <p:nvSpPr>
          <p:cNvPr id="7" name="Picture Placeholder">
            <a:extLst>
              <a:ext uri="{C183D7F6-B498-43B3-948B-1728B52AA6E4}">
                <adec:decorative xmlns:adec="http://schemas.microsoft.com/office/drawing/2017/decorative" val="1"/>
              </a:ext>
            </a:extLst>
          </p:cNvPr>
          <p:cNvSpPr>
            <a:spLocks noGrp="1"/>
          </p:cNvSpPr>
          <p:nvPr>
            <p:ph type="pic" sz="quarter" idx="13"/>
          </p:nvPr>
        </p:nvSpPr>
        <p:spPr>
          <a:xfrm>
            <a:off x="9144000" y="0"/>
            <a:ext cx="9144000" cy="10296525"/>
          </a:xfrm>
        </p:spPr>
        <p:txBody>
          <a:bodyPr lIns="91440" tIns="91440" rIns="91440" bIns="91440"/>
          <a:lstStyle>
            <a:lvl1pPr>
              <a:defRPr baseline="0"/>
            </a:lvl1pPr>
          </a:lstStyle>
          <a:p>
            <a:r>
              <a:rPr lang="de-DE"/>
              <a:t>Bild durch Klicken auf Symbol hinzufügen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6812810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hasCustomPrompt="1"/>
          </p:nvPr>
        </p:nvSpPr>
        <p:spPr>
          <a:xfrm>
            <a:off x="9144000" y="0"/>
            <a:ext cx="4572000" cy="5148263"/>
          </a:xfrm>
          <a:solidFill>
            <a:srgbClr val="6EA6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2"/>
          <p:cNvSpPr>
            <a:spLocks noGrp="1"/>
          </p:cNvSpPr>
          <p:nvPr>
            <p:ph sz="quarter" idx="18" hasCustomPrompt="1"/>
          </p:nvPr>
        </p:nvSpPr>
        <p:spPr>
          <a:xfrm>
            <a:off x="13716000" y="0"/>
            <a:ext cx="4572000" cy="5148263"/>
          </a:xfrm>
          <a:solidFill>
            <a:srgbClr val="0062F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hasCustomPrompt="1"/>
          </p:nvPr>
        </p:nvSpPr>
        <p:spPr>
          <a:xfrm>
            <a:off x="9144000" y="5148000"/>
            <a:ext cx="9144000" cy="5148000"/>
          </a:xfrm>
          <a:solidFill>
            <a:srgbClr val="0530A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4006470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1"/>
            <a:ext cx="9144000" cy="5148000"/>
          </a:xfrm>
          <a:solidFill>
            <a:srgbClr val="0530AD"/>
          </a:solidFill>
        </p:spPr>
        <p:txBody>
          <a:bodyPr lIns="457200" tIns="457200" rIns="457200" bIns="457200"/>
          <a:lstStyle>
            <a:lvl1pPr>
              <a:defRPr>
                <a:solidFill>
                  <a:schemeClr val="bg1"/>
                </a:solidFill>
              </a:defRPr>
            </a:lvl1pPr>
          </a:lstStyle>
          <a:p>
            <a:r>
              <a:rPr lang="en-US" dirty="0"/>
              <a:t>Click to edit Master title style</a:t>
            </a:r>
          </a:p>
        </p:txBody>
      </p:sp>
      <p:sp>
        <p:nvSpPr>
          <p:cNvPr id="6" name="Content Placeholder 1"/>
          <p:cNvSpPr>
            <a:spLocks noGrp="1"/>
          </p:cNvSpPr>
          <p:nvPr>
            <p:ph sz="quarter" idx="17" hasCustomPrompt="1"/>
          </p:nvPr>
        </p:nvSpPr>
        <p:spPr>
          <a:xfrm>
            <a:off x="9144000" y="0"/>
            <a:ext cx="4572000" cy="5148000"/>
          </a:xfrm>
          <a:solidFill>
            <a:srgbClr val="6EA6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1" name="Content Placeholder 2"/>
          <p:cNvSpPr>
            <a:spLocks noGrp="1"/>
          </p:cNvSpPr>
          <p:nvPr>
            <p:ph sz="quarter" idx="18" hasCustomPrompt="1"/>
          </p:nvPr>
        </p:nvSpPr>
        <p:spPr>
          <a:xfrm>
            <a:off x="13716000" y="0"/>
            <a:ext cx="4572000" cy="5148000"/>
          </a:xfrm>
          <a:solidFill>
            <a:srgbClr val="0062F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7" name="Content Placeholder 3"/>
          <p:cNvSpPr>
            <a:spLocks noGrp="1"/>
          </p:cNvSpPr>
          <p:nvPr>
            <p:ph sz="quarter" idx="20" hasCustomPrompt="1"/>
          </p:nvPr>
        </p:nvSpPr>
        <p:spPr>
          <a:xfrm>
            <a:off x="0" y="5148000"/>
            <a:ext cx="9144000" cy="5148000"/>
          </a:xfrm>
          <a:solidFill>
            <a:schemeClr val="tx1"/>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4" name="Content Placeholder 4"/>
          <p:cNvSpPr>
            <a:spLocks noGrp="1"/>
          </p:cNvSpPr>
          <p:nvPr>
            <p:ph sz="quarter" idx="19" hasCustomPrompt="1"/>
          </p:nvPr>
        </p:nvSpPr>
        <p:spPr>
          <a:xfrm>
            <a:off x="9144000" y="5148000"/>
            <a:ext cx="9144000" cy="5148000"/>
          </a:xfrm>
          <a:solidFill>
            <a:srgbClr val="0530A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3683943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1"/>
            <a:ext cx="18288000" cy="5143684"/>
          </a:xfrm>
          <a:noFill/>
        </p:spPr>
        <p:txBody>
          <a:bodyPr lIns="457200" tIns="457200" rIns="457200" bIns="457200"/>
          <a:lstStyle>
            <a:lvl1pPr>
              <a:defRPr sz="9600"/>
            </a:lvl1pPr>
          </a:lstStyle>
          <a:p>
            <a:r>
              <a:rPr lang="en-US" dirty="0"/>
              <a:t>Click to edit Master title style</a:t>
            </a:r>
          </a:p>
        </p:txBody>
      </p:sp>
      <p:sp>
        <p:nvSpPr>
          <p:cNvPr id="13" name="Content Placeholder 1"/>
          <p:cNvSpPr>
            <a:spLocks noGrp="1"/>
          </p:cNvSpPr>
          <p:nvPr>
            <p:ph sz="quarter" idx="20" hasCustomPrompt="1"/>
          </p:nvPr>
        </p:nvSpPr>
        <p:spPr>
          <a:xfrm>
            <a:off x="0" y="5148000"/>
            <a:ext cx="4572000" cy="5148000"/>
          </a:xfrm>
          <a:solidFill>
            <a:srgbClr val="0530AD"/>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2"/>
          <p:cNvSpPr>
            <a:spLocks noGrp="1"/>
          </p:cNvSpPr>
          <p:nvPr>
            <p:ph sz="quarter" idx="19" hasCustomPrompt="1"/>
          </p:nvPr>
        </p:nvSpPr>
        <p:spPr>
          <a:xfrm>
            <a:off x="4572002" y="5148000"/>
            <a:ext cx="4572000" cy="5148000"/>
          </a:xfrm>
          <a:solidFill>
            <a:srgbClr val="0062F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9" name="Content Placeholder 3"/>
          <p:cNvSpPr>
            <a:spLocks noGrp="1"/>
          </p:cNvSpPr>
          <p:nvPr>
            <p:ph sz="quarter" idx="17" hasCustomPrompt="1"/>
          </p:nvPr>
        </p:nvSpPr>
        <p:spPr>
          <a:xfrm>
            <a:off x="9144000" y="5148000"/>
            <a:ext cx="4572000" cy="5148000"/>
          </a:xfrm>
          <a:solidFill>
            <a:srgbClr val="6EA6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4"/>
          <p:cNvSpPr>
            <a:spLocks noGrp="1"/>
          </p:cNvSpPr>
          <p:nvPr>
            <p:ph sz="quarter" idx="18" hasCustomPrompt="1"/>
          </p:nvPr>
        </p:nvSpPr>
        <p:spPr>
          <a:xfrm>
            <a:off x="13716000" y="5148000"/>
            <a:ext cx="4572000" cy="5148000"/>
          </a:xfrm>
          <a:solidFill>
            <a:srgbClr val="C9DE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7195329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0"/>
            <a:ext cx="18288000" cy="2574000"/>
          </a:xfrm>
          <a:solidFill>
            <a:schemeClr val="bg1"/>
          </a:solidFill>
        </p:spPr>
        <p:txBody>
          <a:bodyPr lIns="457200" tIns="457200" rIns="457200" bIns="457200"/>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hasCustomPrompt="1"/>
          </p:nvPr>
        </p:nvSpPr>
        <p:spPr>
          <a:xfrm>
            <a:off x="0" y="2574000"/>
            <a:ext cx="18288000" cy="7722000"/>
          </a:xfrm>
        </p:spPr>
        <p:txBody>
          <a:bodyPr lIns="457200" tIns="457200" rIns="457200" bIns="45720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3822486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hasCustomPrompt="1"/>
          </p:nvPr>
        </p:nvSpPr>
        <p:spPr>
          <a:xfrm>
            <a:off x="0" y="0"/>
            <a:ext cx="18288000" cy="10305677"/>
          </a:xfrm>
        </p:spPr>
        <p:txBody>
          <a:bodyPr lIns="457200" tIns="457200" rIns="457200" bIns="457200"/>
          <a:lstStyle/>
          <a:p>
            <a:r>
              <a:rPr lang="en-US" dirty="0"/>
              <a:t>Drag picture to placeholder or click icon to add</a:t>
            </a:r>
          </a:p>
        </p:txBody>
      </p:sp>
      <p:sp>
        <p:nvSpPr>
          <p:cNvPr id="6" name="Text Placeholder"/>
          <p:cNvSpPr>
            <a:spLocks noGrp="1"/>
          </p:cNvSpPr>
          <p:nvPr>
            <p:ph type="body" sz="quarter" idx="12" hasCustomPrompt="1"/>
          </p:nvPr>
        </p:nvSpPr>
        <p:spPr>
          <a:xfrm>
            <a:off x="0" y="5148262"/>
            <a:ext cx="4572000" cy="5148263"/>
          </a:xfrm>
          <a:solidFill>
            <a:schemeClr val="bg1"/>
          </a:solidFill>
        </p:spPr>
        <p:txBody>
          <a:bodyPr lIns="457200" tIns="457200" rIns="457200" bIns="457200"/>
          <a:lstStyle>
            <a:lvl1pPr>
              <a:buClrTx/>
              <a:defRPr>
                <a:solidFill>
                  <a:schemeClr val="tx1"/>
                </a:solidFill>
              </a:defRPr>
            </a:lvl1pPr>
            <a:lvl2pPr>
              <a:buClrTx/>
              <a:defRPr sz="2000">
                <a:solidFill>
                  <a:schemeClr val="tx1"/>
                </a:solidFill>
              </a:defRPr>
            </a:lvl2pPr>
            <a:lvl3pPr>
              <a:buClrTx/>
              <a:defRPr sz="2000">
                <a:solidFill>
                  <a:schemeClr val="tx1"/>
                </a:solidFill>
              </a:defRPr>
            </a:lvl3pPr>
            <a:lvl4pPr>
              <a:buClrTx/>
              <a:defRPr sz="2000">
                <a:solidFill>
                  <a:schemeClr val="tx1"/>
                </a:solidFill>
              </a:defRPr>
            </a:lvl4pPr>
            <a:lvl5pPr>
              <a:buClrTx/>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131009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hasCustomPrompt="1"/>
          </p:nvPr>
        </p:nvSpPr>
        <p:spPr>
          <a:xfrm>
            <a:off x="0" y="0"/>
            <a:ext cx="4572000" cy="10296000"/>
          </a:xfrm>
          <a:solidFill>
            <a:srgbClr val="0530AD"/>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hasCustomPrompt="1"/>
          </p:nvPr>
        </p:nvSpPr>
        <p:spPr>
          <a:xfrm>
            <a:off x="4572000" y="0"/>
            <a:ext cx="4572000" cy="10296000"/>
          </a:xfrm>
          <a:solidFill>
            <a:srgbClr val="0062FF"/>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hasCustomPrompt="1"/>
          </p:nvPr>
        </p:nvSpPr>
        <p:spPr>
          <a:xfrm>
            <a:off x="9144000" y="0"/>
            <a:ext cx="4572000" cy="10296000"/>
          </a:xfrm>
          <a:solidFill>
            <a:srgbClr val="6EA6FF"/>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hasCustomPrompt="1"/>
          </p:nvPr>
        </p:nvSpPr>
        <p:spPr>
          <a:xfrm>
            <a:off x="13716000" y="0"/>
            <a:ext cx="4572000" cy="10296000"/>
          </a:xfrm>
          <a:solidFill>
            <a:srgbClr val="C9DEFF"/>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4842259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6"/>
            <a:ext cx="3657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574926"/>
            <a:ext cx="12801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4603861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9885967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4"/>
            <a:ext cx="3657600" cy="6436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29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1755323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10834"/>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000"/>
            <a:ext cx="3657600" cy="6436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0" y="2574000"/>
            <a:ext cx="3657600" cy="6436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0" y="2574000"/>
            <a:ext cx="8229600" cy="6436800"/>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213008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17373466" cy="8553451"/>
          </a:xfrm>
        </p:spPr>
        <p:txBody>
          <a:bodyPr/>
          <a:lstStyle>
            <a:lvl1pPr>
              <a:defRPr sz="19200" b="1" i="0">
                <a:latin typeface="IBM Plex Sans" panose="020B0503050203000203" pitchFamily="34" charset="0"/>
              </a:defRPr>
            </a:lvl1pPr>
          </a:lstStyle>
          <a:p>
            <a:r>
              <a:rPr lang="de-DE" dirty="0"/>
              <a:t>Mastertitelformat bearbeiten</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0112377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29200" y="457200"/>
            <a:ext cx="12801600" cy="8553600"/>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3227534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3089995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336100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000"/>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A559C73-A008-FB4D-B34A-1B1C1C01CDCD}"/>
              </a:ext>
            </a:extLst>
          </p:cNvPr>
          <p:cNvSpPr>
            <a:spLocks noGrp="1"/>
          </p:cNvSpPr>
          <p:nvPr>
            <p:ph type="body" sz="quarter" idx="14" hasCustomPrompt="1"/>
          </p:nvPr>
        </p:nvSpPr>
        <p:spPr>
          <a:xfrm>
            <a:off x="9601200" y="2574000"/>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4158195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6"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51909" y="4635523"/>
            <a:ext cx="2584190" cy="1025487"/>
          </a:xfrm>
          <a:prstGeom prst="rect">
            <a:avLst/>
          </a:prstGeom>
        </p:spPr>
      </p:pic>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3188999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feld 4">
            <a:extLst>
              <a:ext uri="{FF2B5EF4-FFF2-40B4-BE49-F238E27FC236}">
                <a16:creationId xmlns:a16="http://schemas.microsoft.com/office/drawing/2014/main" id="{FD262886-420F-E14B-8E1E-84D49568A274}"/>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tx1"/>
                </a:solidFill>
                <a:latin typeface="IBM Plex Sans" charset="0"/>
                <a:ea typeface="IBM Plex Sans" charset="0"/>
                <a:cs typeface="IBM Plex Sans" charset="0"/>
              </a:rPr>
              <a:t>IBM </a:t>
            </a:r>
            <a:r>
              <a:rPr lang="de-DE" sz="4400" b="1" dirty="0" err="1">
                <a:solidFill>
                  <a:schemeClr val="tx1"/>
                </a:solidFill>
                <a:latin typeface="IBM Plex Sans" charset="0"/>
                <a:ea typeface="IBM Plex Sans" charset="0"/>
                <a:cs typeface="IBM Plex Sans" charset="0"/>
              </a:rPr>
              <a:t>iX</a:t>
            </a:r>
            <a:endParaRPr lang="de-DE" sz="4400" b="1"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179450474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divider">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7007421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01682"/>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5"/>
            <a:ext cx="8229600" cy="643572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601200" y="2574925"/>
            <a:ext cx="8229600" cy="643572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539067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260512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131547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57332" y="457200"/>
            <a:ext cx="10972800" cy="8553450"/>
          </a:xfrm>
        </p:spPr>
        <p:txBody>
          <a:bodyPr/>
          <a:lstStyle/>
          <a:p>
            <a:r>
              <a:rPr lang="de-DE" dirty="0"/>
              <a:t>Mastertitelformat bearbeiten</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7763111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7373600" cy="8553450"/>
          </a:xfrm>
        </p:spPr>
        <p:txBody>
          <a:bodyPr/>
          <a:lstStyle>
            <a:lvl1pPr>
              <a:defRPr sz="19200" b="1"/>
            </a:lvl1p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5127635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0972800" cy="8553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2374287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p:cNvSpPr>
            <a:spLocks noGrp="1"/>
          </p:cNvSpPr>
          <p:nvPr>
            <p:ph type="body" sz="quarter" idx="12"/>
          </p:nvPr>
        </p:nvSpPr>
        <p:spPr>
          <a:xfrm>
            <a:off x="9601200" y="457200"/>
            <a:ext cx="8229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5813012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601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4375219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7" name="Content Placeholder"/>
          <p:cNvSpPr>
            <a:spLocks noGrp="1"/>
          </p:cNvSpPr>
          <p:nvPr>
            <p:ph sz="quarter" idx="13"/>
          </p:nvPr>
        </p:nvSpPr>
        <p:spPr>
          <a:xfrm>
            <a:off x="457200" y="2574925"/>
            <a:ext cx="8229600" cy="6435725"/>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601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8578560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1"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73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726821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6057417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1"/>
          <p:cNvSpPr>
            <a:spLocks noGrp="1"/>
          </p:cNvSpPr>
          <p:nvPr>
            <p:ph type="body" sz="quarter" idx="12"/>
          </p:nvPr>
        </p:nvSpPr>
        <p:spPr>
          <a:xfrm>
            <a:off x="9601202"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73202"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468728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601200" y="457200"/>
            <a:ext cx="8229600" cy="855360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464113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0446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de-DE" dirty="0"/>
              <a:t>Mastertitelformat bearbeiten</a:t>
            </a:r>
            <a:endParaRPr lang="en-US" dirty="0"/>
          </a:p>
        </p:txBody>
      </p:sp>
      <p:sp>
        <p:nvSpPr>
          <p:cNvPr id="6" name="Text Placeholder"/>
          <p:cNvSpPr>
            <a:spLocks noGrp="1"/>
          </p:cNvSpPr>
          <p:nvPr>
            <p:ph type="body" sz="quarter" idx="12"/>
          </p:nvPr>
        </p:nvSpPr>
        <p:spPr>
          <a:xfrm>
            <a:off x="9601200" y="457200"/>
            <a:ext cx="8229600" cy="8553600"/>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8459964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0372318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7361747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hasCustomPrompt="1"/>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2"/>
          <p:cNvSpPr>
            <a:spLocks noGrp="1"/>
          </p:cNvSpPr>
          <p:nvPr>
            <p:ph sz="quarter" idx="18" hasCustomPrompt="1"/>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hasCustomPrompt="1"/>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8280836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0"/>
            <a:ext cx="9144000" cy="5148000"/>
          </a:xfrm>
          <a:solidFill>
            <a:srgbClr val="3D3D3D"/>
          </a:solidFill>
        </p:spPr>
        <p:txBody>
          <a:bodyPr lIns="457200" tIns="457200" rIns="457200" bIns="457200"/>
          <a:lstStyle>
            <a:lvl1pPr>
              <a:defRPr>
                <a:solidFill>
                  <a:schemeClr val="bg1"/>
                </a:solidFill>
              </a:defRPr>
            </a:lvl1pPr>
          </a:lstStyle>
          <a:p>
            <a:r>
              <a:rPr lang="en-US" dirty="0"/>
              <a:t>Click to edit Master title style</a:t>
            </a:r>
          </a:p>
        </p:txBody>
      </p:sp>
      <p:sp>
        <p:nvSpPr>
          <p:cNvPr id="6" name="Content Placeholder 1"/>
          <p:cNvSpPr>
            <a:spLocks noGrp="1"/>
          </p:cNvSpPr>
          <p:nvPr>
            <p:ph sz="quarter" idx="17" hasCustomPrompt="1"/>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1" name="Content Placeholder 2"/>
          <p:cNvSpPr>
            <a:spLocks noGrp="1"/>
          </p:cNvSpPr>
          <p:nvPr>
            <p:ph sz="quarter" idx="18" hasCustomPrompt="1"/>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7" name="Content Placeholder 3"/>
          <p:cNvSpPr>
            <a:spLocks noGrp="1"/>
          </p:cNvSpPr>
          <p:nvPr>
            <p:ph sz="quarter" idx="20" hasCustomPrompt="1"/>
          </p:nvPr>
        </p:nvSpPr>
        <p:spPr>
          <a:xfrm>
            <a:off x="0" y="5148000"/>
            <a:ext cx="9144000" cy="5148000"/>
          </a:xfrm>
          <a:solidFill>
            <a:schemeClr val="tx1"/>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4" name="Content Placeholder 4"/>
          <p:cNvSpPr>
            <a:spLocks noGrp="1"/>
          </p:cNvSpPr>
          <p:nvPr>
            <p:ph sz="quarter" idx="19" hasCustomPrompt="1"/>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3277394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1"/>
            <a:ext cx="18288000" cy="5143684"/>
          </a:xfrm>
          <a:noFill/>
        </p:spPr>
        <p:txBody>
          <a:bodyPr lIns="457200" tIns="457200" rIns="457200" bIns="457200"/>
          <a:lstStyle>
            <a:lvl1pPr>
              <a:defRPr sz="9600"/>
            </a:lvl1pPr>
          </a:lstStyle>
          <a:p>
            <a:r>
              <a:rPr lang="en-US" dirty="0"/>
              <a:t>Click to edit Master title style</a:t>
            </a:r>
          </a:p>
        </p:txBody>
      </p:sp>
      <p:sp>
        <p:nvSpPr>
          <p:cNvPr id="13" name="Content Placeholder 1"/>
          <p:cNvSpPr>
            <a:spLocks noGrp="1"/>
          </p:cNvSpPr>
          <p:nvPr>
            <p:ph sz="quarter" idx="20" hasCustomPrompt="1"/>
          </p:nvPr>
        </p:nvSpPr>
        <p:spPr>
          <a:xfrm>
            <a:off x="0" y="5148000"/>
            <a:ext cx="4572000" cy="5148000"/>
          </a:xfrm>
          <a:solidFill>
            <a:srgbClr val="3D3D3D"/>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2"/>
          <p:cNvSpPr>
            <a:spLocks noGrp="1"/>
          </p:cNvSpPr>
          <p:nvPr>
            <p:ph sz="quarter" idx="19" hasCustomPrompt="1"/>
          </p:nvPr>
        </p:nvSpPr>
        <p:spPr>
          <a:xfrm>
            <a:off x="4572002" y="5148000"/>
            <a:ext cx="4572000" cy="5148000"/>
          </a:xfrm>
          <a:solidFill>
            <a:srgbClr val="6F6F6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9" name="Content Placeholder 3"/>
          <p:cNvSpPr>
            <a:spLocks noGrp="1"/>
          </p:cNvSpPr>
          <p:nvPr>
            <p:ph sz="quarter" idx="17" hasCustomPrompt="1"/>
          </p:nvPr>
        </p:nvSpPr>
        <p:spPr>
          <a:xfrm>
            <a:off x="9144000" y="5148000"/>
            <a:ext cx="4572000" cy="5148000"/>
          </a:xfrm>
          <a:solidFill>
            <a:srgbClr val="A4A4A4"/>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4"/>
          <p:cNvSpPr>
            <a:spLocks noGrp="1"/>
          </p:cNvSpPr>
          <p:nvPr>
            <p:ph sz="quarter" idx="18" hasCustomPrompt="1"/>
          </p:nvPr>
        </p:nvSpPr>
        <p:spPr>
          <a:xfrm>
            <a:off x="13716000" y="5148000"/>
            <a:ext cx="4572000" cy="5148000"/>
          </a:xfrm>
          <a:solidFill>
            <a:srgbClr val="DCDCDC"/>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1381556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0"/>
            <a:ext cx="18288000" cy="2574000"/>
          </a:xfrm>
          <a:solidFill>
            <a:schemeClr val="tx1"/>
          </a:solidFill>
        </p:spPr>
        <p:txBody>
          <a:bodyPr lIns="457200" tIns="457200" rIns="457200" bIns="457200"/>
          <a:lstStyle>
            <a:lvl1pPr>
              <a:defRPr>
                <a:solidFill>
                  <a:schemeClr val="bg1"/>
                </a:solidFill>
              </a:defRPr>
            </a:lvl1pPr>
          </a:lstStyle>
          <a:p>
            <a:r>
              <a:rPr lang="en-US" dirty="0"/>
              <a:t>Click to edit Master title style</a:t>
            </a:r>
          </a:p>
        </p:txBody>
      </p:sp>
      <p:sp>
        <p:nvSpPr>
          <p:cNvPr id="6" name="Picture Placeholder"/>
          <p:cNvSpPr>
            <a:spLocks noGrp="1"/>
          </p:cNvSpPr>
          <p:nvPr>
            <p:ph type="pic" sz="quarter" idx="12" hasCustomPrompt="1"/>
          </p:nvPr>
        </p:nvSpPr>
        <p:spPr>
          <a:xfrm>
            <a:off x="0" y="2574000"/>
            <a:ext cx="18288000" cy="7722000"/>
          </a:xfrm>
        </p:spPr>
        <p:txBody>
          <a:bodyPr lIns="457200" tIns="457200" rIns="457200" bIns="45720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9242506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hasCustomPrompt="1"/>
          </p:nvPr>
        </p:nvSpPr>
        <p:spPr>
          <a:xfrm>
            <a:off x="0" y="0"/>
            <a:ext cx="18288000" cy="10305677"/>
          </a:xfrm>
        </p:spPr>
        <p:txBody>
          <a:bodyPr lIns="457200" tIns="457200" rIns="457200" bIns="457200"/>
          <a:lstStyle/>
          <a:p>
            <a:r>
              <a:rPr lang="en-US" dirty="0"/>
              <a:t>Drag picture to placeholder or click icon to add</a:t>
            </a:r>
          </a:p>
        </p:txBody>
      </p:sp>
      <p:sp>
        <p:nvSpPr>
          <p:cNvPr id="6" name="Text Placeholder"/>
          <p:cNvSpPr>
            <a:spLocks noGrp="1"/>
          </p:cNvSpPr>
          <p:nvPr>
            <p:ph type="body" sz="quarter" idx="12" hasCustomPrompt="1"/>
          </p:nvPr>
        </p:nvSpPr>
        <p:spPr>
          <a:xfrm>
            <a:off x="-5" y="5148262"/>
            <a:ext cx="4572006" cy="5148263"/>
          </a:xfrm>
          <a:solidFill>
            <a:schemeClr val="tx1"/>
          </a:solidFill>
        </p:spPr>
        <p:txBody>
          <a:bodyPr lIns="457200" tIns="457200" rIns="457200" bIns="457200"/>
          <a:lstStyle>
            <a:lvl1pPr>
              <a:buClrTx/>
              <a:defRPr>
                <a:solidFill>
                  <a:schemeClr val="bg1"/>
                </a:solidFill>
              </a:defRPr>
            </a:lvl1pPr>
            <a:lvl2pPr>
              <a:buClrTx/>
              <a:defRPr sz="2000">
                <a:solidFill>
                  <a:schemeClr val="bg1"/>
                </a:solidFill>
              </a:defRPr>
            </a:lvl2pPr>
            <a:lvl3pPr>
              <a:buClrTx/>
              <a:defRPr sz="2000">
                <a:solidFill>
                  <a:schemeClr val="bg1"/>
                </a:solidFill>
              </a:defRPr>
            </a:lvl3pPr>
            <a:lvl4pPr>
              <a:buClrTx/>
              <a:defRPr sz="2000">
                <a:solidFill>
                  <a:schemeClr val="bg1"/>
                </a:solidFill>
              </a:defRPr>
            </a:lvl4pPr>
            <a:lvl5pPr>
              <a:buClrTx/>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3187946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hasCustomPrompt="1"/>
          </p:nvPr>
        </p:nvSpPr>
        <p:spPr>
          <a:xfrm>
            <a:off x="0" y="0"/>
            <a:ext cx="4572000" cy="10296000"/>
          </a:xfrm>
          <a:solidFill>
            <a:srgbClr val="3D3D3D"/>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hasCustomPrompt="1"/>
          </p:nvPr>
        </p:nvSpPr>
        <p:spPr>
          <a:xfrm>
            <a:off x="4572000" y="0"/>
            <a:ext cx="4572000" cy="10296000"/>
          </a:xfrm>
          <a:solidFill>
            <a:srgbClr val="6F6F6F"/>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hasCustomPrompt="1"/>
          </p:nvPr>
        </p:nvSpPr>
        <p:spPr>
          <a:xfrm>
            <a:off x="9144000" y="0"/>
            <a:ext cx="4572000" cy="10296000"/>
          </a:xfrm>
          <a:solidFill>
            <a:srgbClr val="A4A4A4"/>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hasCustomPrompt="1"/>
          </p:nvPr>
        </p:nvSpPr>
        <p:spPr>
          <a:xfrm>
            <a:off x="13716000" y="0"/>
            <a:ext cx="4572000" cy="10296000"/>
          </a:xfrm>
          <a:solidFill>
            <a:srgbClr val="DCDCDC"/>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8642608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6"/>
            <a:ext cx="3657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574926"/>
            <a:ext cx="12801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3605913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6"/>
            <a:ext cx="3657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9881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de-DE" dirty="0"/>
              <a:t>Mastertitelformat bearbeiten</a:t>
            </a:r>
            <a:endParaRPr lang="en-US" dirty="0"/>
          </a:p>
        </p:txBody>
      </p:sp>
      <p:sp>
        <p:nvSpPr>
          <p:cNvPr id="8" name="Text Placeholder"/>
          <p:cNvSpPr>
            <a:spLocks noGrp="1"/>
          </p:cNvSpPr>
          <p:nvPr>
            <p:ph type="body" sz="quarter" idx="13"/>
          </p:nvPr>
        </p:nvSpPr>
        <p:spPr>
          <a:xfrm>
            <a:off x="457200" y="2574926"/>
            <a:ext cx="8229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6" name="Text Placeholder"/>
          <p:cNvSpPr>
            <a:spLocks noGrp="1"/>
          </p:cNvSpPr>
          <p:nvPr>
            <p:ph type="body" sz="quarter" idx="12"/>
          </p:nvPr>
        </p:nvSpPr>
        <p:spPr>
          <a:xfrm>
            <a:off x="9601200" y="2574926"/>
            <a:ext cx="8229600" cy="6435724"/>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4371772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cases 1">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CCBE138C-08F9-144A-9B33-CF1C0AA30E1F}"/>
              </a:ext>
            </a:extLst>
          </p:cNvPr>
          <p:cNvSpPr/>
          <p:nvPr userDrawn="1"/>
        </p:nvSpPr>
        <p:spPr bwMode="auto">
          <a:xfrm>
            <a:off x="4572000" y="0"/>
            <a:ext cx="13716000" cy="10296525"/>
          </a:xfrm>
          <a:prstGeom prst="rect">
            <a:avLst/>
          </a:prstGeom>
          <a:solidFill>
            <a:srgbClr val="3D3D3D"/>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de-DE"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hasCustomPrompt="1"/>
          </p:nvPr>
        </p:nvSpPr>
        <p:spPr>
          <a:xfrm>
            <a:off x="457200" y="2574000"/>
            <a:ext cx="3657600" cy="1283625"/>
          </a:xfrm>
        </p:spPr>
        <p:txBody>
          <a:bodyPr>
            <a:normAutofit/>
          </a:bodyPr>
          <a:lstStyle>
            <a:lvl1pPr>
              <a:defRPr sz="3000"/>
            </a:lvl1pPr>
          </a:lstStyle>
          <a:p>
            <a:r>
              <a:rPr lang="en-US" dirty="0"/>
              <a:t>Click to edit Master title style</a:t>
            </a:r>
          </a:p>
        </p:txBody>
      </p:sp>
      <p:sp>
        <p:nvSpPr>
          <p:cNvPr id="6" name="Text Placeholder"/>
          <p:cNvSpPr>
            <a:spLocks noGrp="1"/>
          </p:cNvSpPr>
          <p:nvPr>
            <p:ph type="body" sz="quarter" idx="12"/>
          </p:nvPr>
        </p:nvSpPr>
        <p:spPr>
          <a:xfrm>
            <a:off x="457200" y="3857625"/>
            <a:ext cx="3657600" cy="5153025"/>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77945791"/>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29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645278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0" y="2574925"/>
            <a:ext cx="8229600" cy="6435725"/>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0946756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457200"/>
            <a:ext cx="3675888"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29200" y="457200"/>
            <a:ext cx="12801466" cy="8553600"/>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1072089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3690248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79177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3"/>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hasCustomPrompt="1"/>
          </p:nvPr>
        </p:nvSpPr>
        <p:spPr>
          <a:xfrm>
            <a:off x="9601200" y="2574923"/>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pic>
        <p:nvPicPr>
          <p:cNvPr id="7" name="Picture">
            <a:extLst>
              <a:ext uri="{FF2B5EF4-FFF2-40B4-BE49-F238E27FC236}">
                <a16:creationId xmlns:a16="http://schemas.microsoft.com/office/drawing/2014/main" id="{4BDE6F46-1997-344C-9537-265D493B148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9" name="Textfeld 8">
            <a:extLst>
              <a:ext uri="{FF2B5EF4-FFF2-40B4-BE49-F238E27FC236}">
                <a16:creationId xmlns:a16="http://schemas.microsoft.com/office/drawing/2014/main" id="{86344EDC-F757-7B45-89A0-636F36E562D8}"/>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tx1"/>
                </a:solidFill>
                <a:latin typeface="IBM Plex Sans" charset="0"/>
                <a:ea typeface="IBM Plex Sans" charset="0"/>
                <a:cs typeface="IBM Plex Sans" charset="0"/>
              </a:rPr>
              <a:t>IBM </a:t>
            </a:r>
            <a:r>
              <a:rPr lang="de-DE" sz="4400" b="1" dirty="0" err="1">
                <a:solidFill>
                  <a:schemeClr val="tx1"/>
                </a:solidFill>
                <a:latin typeface="IBM Plex Sans" charset="0"/>
                <a:ea typeface="IBM Plex Sans" charset="0"/>
                <a:cs typeface="IBM Plex Sans" charset="0"/>
              </a:rPr>
              <a:t>iX</a:t>
            </a:r>
            <a:endParaRPr lang="de-DE" sz="4400" b="1"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1844821336"/>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3"/>
            <a:ext cx="2595216" cy="1036423"/>
          </a:xfrm>
          <a:prstGeom prst="rect">
            <a:avLst/>
          </a:prstGeom>
        </p:spPr>
      </p:pic>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189311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theme" Target="../theme/theme2.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8"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7.xml"/><Relationship Id="rId18" Type="http://schemas.openxmlformats.org/officeDocument/2006/relationships/slideLayout" Target="../slideLayouts/slideLayout82.xml"/><Relationship Id="rId26" Type="http://schemas.openxmlformats.org/officeDocument/2006/relationships/slideLayout" Target="../slideLayouts/slideLayout90.xml"/><Relationship Id="rId3" Type="http://schemas.openxmlformats.org/officeDocument/2006/relationships/slideLayout" Target="../slideLayouts/slideLayout67.xml"/><Relationship Id="rId21" Type="http://schemas.openxmlformats.org/officeDocument/2006/relationships/slideLayout" Target="../slideLayouts/slideLayout85.xml"/><Relationship Id="rId34" Type="http://schemas.openxmlformats.org/officeDocument/2006/relationships/theme" Target="../theme/theme3.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5" Type="http://schemas.openxmlformats.org/officeDocument/2006/relationships/slideLayout" Target="../slideLayouts/slideLayout89.xml"/><Relationship Id="rId33" Type="http://schemas.openxmlformats.org/officeDocument/2006/relationships/slideLayout" Target="../slideLayouts/slideLayout97.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29" Type="http://schemas.openxmlformats.org/officeDocument/2006/relationships/slideLayout" Target="../slideLayouts/slideLayout93.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24" Type="http://schemas.openxmlformats.org/officeDocument/2006/relationships/slideLayout" Target="../slideLayouts/slideLayout88.xml"/><Relationship Id="rId32" Type="http://schemas.openxmlformats.org/officeDocument/2006/relationships/slideLayout" Target="../slideLayouts/slideLayout96.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slideLayout" Target="../slideLayouts/slideLayout87.xml"/><Relationship Id="rId28" Type="http://schemas.openxmlformats.org/officeDocument/2006/relationships/slideLayout" Target="../slideLayouts/slideLayout92.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31" Type="http://schemas.openxmlformats.org/officeDocument/2006/relationships/slideLayout" Target="../slideLayouts/slideLayout95.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 Id="rId27" Type="http://schemas.openxmlformats.org/officeDocument/2006/relationships/slideLayout" Target="../slideLayouts/slideLayout91.xml"/><Relationship Id="rId30" Type="http://schemas.openxmlformats.org/officeDocument/2006/relationships/slideLayout" Target="../slideLayouts/slideLayout94.xml"/><Relationship Id="rId8" Type="http://schemas.openxmlformats.org/officeDocument/2006/relationships/slideLayout" Target="../slideLayouts/slideLayout7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199" y="457200"/>
            <a:ext cx="8229600" cy="8553600"/>
          </a:xfrm>
          <a:prstGeom prst="rect">
            <a:avLst/>
          </a:prstGeom>
        </p:spPr>
        <p:txBody>
          <a:bodyPr vert="horz" lIns="0" tIns="0" rIns="0" bIns="0" rtlCol="0" anchor="t">
            <a:noAutofit/>
          </a:bodyPr>
          <a:lstStyle/>
          <a:p>
            <a:r>
              <a:rPr lang="de-DE"/>
              <a:t>Mastertitelformat bearbeiten</a:t>
            </a:r>
            <a:endParaRPr lang="en-US" dirty="0"/>
          </a:p>
        </p:txBody>
      </p:sp>
      <p:sp>
        <p:nvSpPr>
          <p:cNvPr id="5" name="Text Placeholder"/>
          <p:cNvSpPr>
            <a:spLocks noGrp="1"/>
          </p:cNvSpPr>
          <p:nvPr>
            <p:ph type="body" idx="1"/>
          </p:nvPr>
        </p:nvSpPr>
        <p:spPr>
          <a:xfrm>
            <a:off x="9601200" y="457200"/>
            <a:ext cx="8229600" cy="8553600"/>
          </a:xfrm>
          <a:prstGeom prst="rect">
            <a:avLst/>
          </a:prstGeom>
        </p:spPr>
        <p:txBody>
          <a:bodyPr vert="horz" lIns="0" tIns="0" rIns="0" bIns="0" rtlCol="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a:t>IBM iX / ©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161" name="Gruppieren 160">
            <a:extLst>
              <a:ext uri="{FF2B5EF4-FFF2-40B4-BE49-F238E27FC236}">
                <a16:creationId xmlns:a16="http://schemas.microsoft.com/office/drawing/2014/main" id="{E69C9B1D-3049-EE49-89DA-B31BF6156AB9}"/>
              </a:ext>
            </a:extLst>
          </p:cNvPr>
          <p:cNvGrpSpPr/>
          <p:nvPr userDrawn="1"/>
        </p:nvGrpSpPr>
        <p:grpSpPr>
          <a:xfrm>
            <a:off x="-216000" y="-216000"/>
            <a:ext cx="18720000" cy="10728000"/>
            <a:chOff x="-216000" y="-216000"/>
            <a:chExt cx="18720000" cy="10728000"/>
          </a:xfrm>
        </p:grpSpPr>
        <p:grpSp>
          <p:nvGrpSpPr>
            <p:cNvPr id="162" name="Gruppieren 161">
              <a:extLst>
                <a:ext uri="{FF2B5EF4-FFF2-40B4-BE49-F238E27FC236}">
                  <a16:creationId xmlns:a16="http://schemas.microsoft.com/office/drawing/2014/main" id="{F7FF7192-DFE1-2042-BEFD-5B520E87BC62}"/>
                </a:ext>
              </a:extLst>
            </p:cNvPr>
            <p:cNvGrpSpPr/>
            <p:nvPr/>
          </p:nvGrpSpPr>
          <p:grpSpPr>
            <a:xfrm>
              <a:off x="457200" y="-216000"/>
              <a:ext cx="17373600" cy="180000"/>
              <a:chOff x="457200" y="-216000"/>
              <a:chExt cx="17373600" cy="180000"/>
            </a:xfrm>
          </p:grpSpPr>
          <p:cxnSp>
            <p:nvCxnSpPr>
              <p:cNvPr id="197" name="Gerade Verbindung 196">
                <a:extLst>
                  <a:ext uri="{FF2B5EF4-FFF2-40B4-BE49-F238E27FC236}">
                    <a16:creationId xmlns:a16="http://schemas.microsoft.com/office/drawing/2014/main" id="{56C9C363-D1C1-964D-B02C-65536666F5C7}"/>
                  </a:ext>
                </a:extLst>
              </p:cNvPr>
              <p:cNvCxnSpPr/>
              <p:nvPr/>
            </p:nvCxnSpPr>
            <p:spPr bwMode="auto">
              <a:xfrm>
                <a:off x="45722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8" name="Gerade Verbindung 197">
                <a:extLst>
                  <a:ext uri="{FF2B5EF4-FFF2-40B4-BE49-F238E27FC236}">
                    <a16:creationId xmlns:a16="http://schemas.microsoft.com/office/drawing/2014/main" id="{2835C266-3324-8F4D-BD9D-D39297A149FF}"/>
                  </a:ext>
                </a:extLst>
              </p:cNvPr>
              <p:cNvCxnSpPr/>
              <p:nvPr/>
            </p:nvCxnSpPr>
            <p:spPr bwMode="auto">
              <a:xfrm>
                <a:off x="91438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9" name="Gerade Verbindung 198">
                <a:extLst>
                  <a:ext uri="{FF2B5EF4-FFF2-40B4-BE49-F238E27FC236}">
                    <a16:creationId xmlns:a16="http://schemas.microsoft.com/office/drawing/2014/main" id="{70BA5C77-4C4A-9447-920E-6B7EBB90FBCC}"/>
                  </a:ext>
                </a:extLst>
              </p:cNvPr>
              <p:cNvCxnSpPr/>
              <p:nvPr/>
            </p:nvCxnSpPr>
            <p:spPr bwMode="auto">
              <a:xfrm>
                <a:off x="1371623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0" name="Gerade Verbindung 199">
                <a:extLst>
                  <a:ext uri="{FF2B5EF4-FFF2-40B4-BE49-F238E27FC236}">
                    <a16:creationId xmlns:a16="http://schemas.microsoft.com/office/drawing/2014/main" id="{6AF84F52-BE9F-6C40-B8D4-83A8DA17017F}"/>
                  </a:ext>
                </a:extLst>
              </p:cNvPr>
              <p:cNvCxnSpPr/>
              <p:nvPr/>
            </p:nvCxnSpPr>
            <p:spPr bwMode="auto">
              <a:xfrm>
                <a:off x="13258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1" name="Gerade Verbindung 200">
                <a:extLst>
                  <a:ext uri="{FF2B5EF4-FFF2-40B4-BE49-F238E27FC236}">
                    <a16:creationId xmlns:a16="http://schemas.microsoft.com/office/drawing/2014/main" id="{35544ABB-63F9-7C48-9038-A58F590CD608}"/>
                  </a:ext>
                </a:extLst>
              </p:cNvPr>
              <p:cNvCxnSpPr/>
              <p:nvPr/>
            </p:nvCxnSpPr>
            <p:spPr bwMode="auto">
              <a:xfrm>
                <a:off x="14173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2" name="Gerade Verbindung 201">
                <a:extLst>
                  <a:ext uri="{FF2B5EF4-FFF2-40B4-BE49-F238E27FC236}">
                    <a16:creationId xmlns:a16="http://schemas.microsoft.com/office/drawing/2014/main" id="{C086FA41-8A2B-7D4A-8EF6-1D109B2D286A}"/>
                  </a:ext>
                </a:extLst>
              </p:cNvPr>
              <p:cNvCxnSpPr/>
              <p:nvPr/>
            </p:nvCxnSpPr>
            <p:spPr bwMode="auto">
              <a:xfrm>
                <a:off x="86866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3" name="Gerade Verbindung 202">
                <a:extLst>
                  <a:ext uri="{FF2B5EF4-FFF2-40B4-BE49-F238E27FC236}">
                    <a16:creationId xmlns:a16="http://schemas.microsoft.com/office/drawing/2014/main" id="{97DF1FCB-5768-FC47-A629-821ABDD59F6D}"/>
                  </a:ext>
                </a:extLst>
              </p:cNvPr>
              <p:cNvCxnSpPr/>
              <p:nvPr/>
            </p:nvCxnSpPr>
            <p:spPr bwMode="auto">
              <a:xfrm>
                <a:off x="9601928"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4" name="Gerade Verbindung 203">
                <a:extLst>
                  <a:ext uri="{FF2B5EF4-FFF2-40B4-BE49-F238E27FC236}">
                    <a16:creationId xmlns:a16="http://schemas.microsoft.com/office/drawing/2014/main" id="{0A94AF60-2AA3-2940-914F-18D8742D9BCC}"/>
                  </a:ext>
                </a:extLst>
              </p:cNvPr>
              <p:cNvCxnSpPr/>
              <p:nvPr/>
            </p:nvCxnSpPr>
            <p:spPr bwMode="auto">
              <a:xfrm>
                <a:off x="4114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5" name="Gerade Verbindung 204">
                <a:extLst>
                  <a:ext uri="{FF2B5EF4-FFF2-40B4-BE49-F238E27FC236}">
                    <a16:creationId xmlns:a16="http://schemas.microsoft.com/office/drawing/2014/main" id="{298903D4-EA99-714D-99DA-D6E1DB78950A}"/>
                  </a:ext>
                </a:extLst>
              </p:cNvPr>
              <p:cNvCxnSpPr/>
              <p:nvPr/>
            </p:nvCxnSpPr>
            <p:spPr bwMode="auto">
              <a:xfrm>
                <a:off x="5029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6" name="Gerade Verbindung 205">
                <a:extLst>
                  <a:ext uri="{FF2B5EF4-FFF2-40B4-BE49-F238E27FC236}">
                    <a16:creationId xmlns:a16="http://schemas.microsoft.com/office/drawing/2014/main" id="{2E55EB3F-9E08-C249-96A5-E7FB121FB5FD}"/>
                  </a:ext>
                </a:extLst>
              </p:cNvPr>
              <p:cNvCxnSpPr/>
              <p:nvPr/>
            </p:nvCxnSpPr>
            <p:spPr bwMode="auto">
              <a:xfrm>
                <a:off x="178308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7" name="Gerade Verbindung 206">
                <a:extLst>
                  <a:ext uri="{FF2B5EF4-FFF2-40B4-BE49-F238E27FC236}">
                    <a16:creationId xmlns:a16="http://schemas.microsoft.com/office/drawing/2014/main" id="{21EBF728-28BD-F64B-BCE3-A37C34AFF9DA}"/>
                  </a:ext>
                </a:extLst>
              </p:cNvPr>
              <p:cNvCxnSpPr/>
              <p:nvPr/>
            </p:nvCxnSpPr>
            <p:spPr bwMode="auto">
              <a:xfrm>
                <a:off x="4572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63" name="Gruppieren 162">
              <a:extLst>
                <a:ext uri="{FF2B5EF4-FFF2-40B4-BE49-F238E27FC236}">
                  <a16:creationId xmlns:a16="http://schemas.microsoft.com/office/drawing/2014/main" id="{D48FA44F-26EE-AF4E-B0B7-A8994D562634}"/>
                </a:ext>
              </a:extLst>
            </p:cNvPr>
            <p:cNvGrpSpPr/>
            <p:nvPr/>
          </p:nvGrpSpPr>
          <p:grpSpPr>
            <a:xfrm>
              <a:off x="457200" y="10332000"/>
              <a:ext cx="17373600" cy="180000"/>
              <a:chOff x="457200" y="10332000"/>
              <a:chExt cx="17373600" cy="180000"/>
            </a:xfrm>
          </p:grpSpPr>
          <p:cxnSp>
            <p:nvCxnSpPr>
              <p:cNvPr id="186" name="Gerade Verbindung 185">
                <a:extLst>
                  <a:ext uri="{FF2B5EF4-FFF2-40B4-BE49-F238E27FC236}">
                    <a16:creationId xmlns:a16="http://schemas.microsoft.com/office/drawing/2014/main" id="{CF20FC1D-F075-DD45-81EA-CBA5AF4FD801}"/>
                  </a:ext>
                </a:extLst>
              </p:cNvPr>
              <p:cNvCxnSpPr/>
              <p:nvPr/>
            </p:nvCxnSpPr>
            <p:spPr bwMode="auto">
              <a:xfrm>
                <a:off x="4114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Gerade Verbindung 186">
                <a:extLst>
                  <a:ext uri="{FF2B5EF4-FFF2-40B4-BE49-F238E27FC236}">
                    <a16:creationId xmlns:a16="http://schemas.microsoft.com/office/drawing/2014/main" id="{350A805C-EEB6-4B42-9F5B-9564BEF2211B}"/>
                  </a:ext>
                </a:extLst>
              </p:cNvPr>
              <p:cNvCxnSpPr/>
              <p:nvPr/>
            </p:nvCxnSpPr>
            <p:spPr bwMode="auto">
              <a:xfrm>
                <a:off x="45722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Gerade Verbindung 187">
                <a:extLst>
                  <a:ext uri="{FF2B5EF4-FFF2-40B4-BE49-F238E27FC236}">
                    <a16:creationId xmlns:a16="http://schemas.microsoft.com/office/drawing/2014/main" id="{403B7574-A8E1-AD41-B2AE-682BEFD1C7EA}"/>
                  </a:ext>
                </a:extLst>
              </p:cNvPr>
              <p:cNvCxnSpPr/>
              <p:nvPr/>
            </p:nvCxnSpPr>
            <p:spPr bwMode="auto">
              <a:xfrm>
                <a:off x="178308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Gerade Verbindung 188">
                <a:extLst>
                  <a:ext uri="{FF2B5EF4-FFF2-40B4-BE49-F238E27FC236}">
                    <a16:creationId xmlns:a16="http://schemas.microsoft.com/office/drawing/2014/main" id="{32912078-E3FD-2641-AE48-B34F72AEE843}"/>
                  </a:ext>
                </a:extLst>
              </p:cNvPr>
              <p:cNvCxnSpPr/>
              <p:nvPr/>
            </p:nvCxnSpPr>
            <p:spPr bwMode="auto">
              <a:xfrm>
                <a:off x="14173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0" name="Gerade Verbindung 189">
                <a:extLst>
                  <a:ext uri="{FF2B5EF4-FFF2-40B4-BE49-F238E27FC236}">
                    <a16:creationId xmlns:a16="http://schemas.microsoft.com/office/drawing/2014/main" id="{61F1C3DC-E316-4242-B0A5-008EC30FA814}"/>
                  </a:ext>
                </a:extLst>
              </p:cNvPr>
              <p:cNvCxnSpPr/>
              <p:nvPr/>
            </p:nvCxnSpPr>
            <p:spPr bwMode="auto">
              <a:xfrm>
                <a:off x="1371623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1" name="Gerade Verbindung 190">
                <a:extLst>
                  <a:ext uri="{FF2B5EF4-FFF2-40B4-BE49-F238E27FC236}">
                    <a16:creationId xmlns:a16="http://schemas.microsoft.com/office/drawing/2014/main" id="{D77AADB2-5DBF-8D40-B2E4-64EB70B71F3D}"/>
                  </a:ext>
                </a:extLst>
              </p:cNvPr>
              <p:cNvCxnSpPr/>
              <p:nvPr/>
            </p:nvCxnSpPr>
            <p:spPr bwMode="auto">
              <a:xfrm>
                <a:off x="13258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2" name="Gerade Verbindung 191">
                <a:extLst>
                  <a:ext uri="{FF2B5EF4-FFF2-40B4-BE49-F238E27FC236}">
                    <a16:creationId xmlns:a16="http://schemas.microsoft.com/office/drawing/2014/main" id="{10845032-38A7-7442-AE98-832C9BC26DE5}"/>
                  </a:ext>
                </a:extLst>
              </p:cNvPr>
              <p:cNvCxnSpPr/>
              <p:nvPr/>
            </p:nvCxnSpPr>
            <p:spPr bwMode="auto">
              <a:xfrm>
                <a:off x="9601928"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3" name="Gerade Verbindung 192">
                <a:extLst>
                  <a:ext uri="{FF2B5EF4-FFF2-40B4-BE49-F238E27FC236}">
                    <a16:creationId xmlns:a16="http://schemas.microsoft.com/office/drawing/2014/main" id="{2A48D775-F641-E549-A2E3-C1D701A43E51}"/>
                  </a:ext>
                </a:extLst>
              </p:cNvPr>
              <p:cNvCxnSpPr/>
              <p:nvPr/>
            </p:nvCxnSpPr>
            <p:spPr bwMode="auto">
              <a:xfrm>
                <a:off x="91438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4" name="Gerade Verbindung 193">
                <a:extLst>
                  <a:ext uri="{FF2B5EF4-FFF2-40B4-BE49-F238E27FC236}">
                    <a16:creationId xmlns:a16="http://schemas.microsoft.com/office/drawing/2014/main" id="{6816C353-3220-2E4D-8BA4-2419C0CAD0B5}"/>
                  </a:ext>
                </a:extLst>
              </p:cNvPr>
              <p:cNvCxnSpPr/>
              <p:nvPr/>
            </p:nvCxnSpPr>
            <p:spPr bwMode="auto">
              <a:xfrm>
                <a:off x="86866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5" name="Gerade Verbindung 194">
                <a:extLst>
                  <a:ext uri="{FF2B5EF4-FFF2-40B4-BE49-F238E27FC236}">
                    <a16:creationId xmlns:a16="http://schemas.microsoft.com/office/drawing/2014/main" id="{BAE581DA-1441-1241-ACC1-46FB7AE21897}"/>
                  </a:ext>
                </a:extLst>
              </p:cNvPr>
              <p:cNvCxnSpPr/>
              <p:nvPr/>
            </p:nvCxnSpPr>
            <p:spPr bwMode="auto">
              <a:xfrm>
                <a:off x="5029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6" name="Gerade Verbindung 195">
                <a:extLst>
                  <a:ext uri="{FF2B5EF4-FFF2-40B4-BE49-F238E27FC236}">
                    <a16:creationId xmlns:a16="http://schemas.microsoft.com/office/drawing/2014/main" id="{04E4DA1C-E23B-4E4B-8E1C-D4E2956A066E}"/>
                  </a:ext>
                </a:extLst>
              </p:cNvPr>
              <p:cNvCxnSpPr/>
              <p:nvPr/>
            </p:nvCxnSpPr>
            <p:spPr bwMode="auto">
              <a:xfrm>
                <a:off x="4572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64" name="Gruppieren 163">
              <a:extLst>
                <a:ext uri="{FF2B5EF4-FFF2-40B4-BE49-F238E27FC236}">
                  <a16:creationId xmlns:a16="http://schemas.microsoft.com/office/drawing/2014/main" id="{41E4FB51-7F9A-9144-ABB6-607A45B54710}"/>
                </a:ext>
              </a:extLst>
            </p:cNvPr>
            <p:cNvGrpSpPr/>
            <p:nvPr/>
          </p:nvGrpSpPr>
          <p:grpSpPr>
            <a:xfrm>
              <a:off x="-216000" y="457200"/>
              <a:ext cx="180000" cy="9381600"/>
              <a:chOff x="-216000" y="457200"/>
              <a:chExt cx="180000" cy="9381600"/>
            </a:xfrm>
          </p:grpSpPr>
          <p:cxnSp>
            <p:nvCxnSpPr>
              <p:cNvPr id="176" name="Horizontal Straight Connector 16">
                <a:extLst>
                  <a:ext uri="{FF2B5EF4-FFF2-40B4-BE49-F238E27FC236}">
                    <a16:creationId xmlns:a16="http://schemas.microsoft.com/office/drawing/2014/main" id="{82D30B17-B4C0-4A43-AC02-F6CDABFE4C28}"/>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7" name="Horizontal Straight Connector 10">
                <a:extLst>
                  <a:ext uri="{FF2B5EF4-FFF2-40B4-BE49-F238E27FC236}">
                    <a16:creationId xmlns:a16="http://schemas.microsoft.com/office/drawing/2014/main" id="{D8987D8A-81B7-D043-BA90-E29C185B6E7A}"/>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8" name="Horizontal Straight Connector 10">
                <a:extLst>
                  <a:ext uri="{FF2B5EF4-FFF2-40B4-BE49-F238E27FC236}">
                    <a16:creationId xmlns:a16="http://schemas.microsoft.com/office/drawing/2014/main" id="{A3635EFE-A9D7-6947-A267-86A0F0C8F225}"/>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9" name="Horizontal Straight Connector 11">
                <a:extLst>
                  <a:ext uri="{FF2B5EF4-FFF2-40B4-BE49-F238E27FC236}">
                    <a16:creationId xmlns:a16="http://schemas.microsoft.com/office/drawing/2014/main" id="{DD175976-A17E-F44F-B22F-569C734129D7}"/>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0" name="Horizontal Straight Connector 12">
                <a:extLst>
                  <a:ext uri="{FF2B5EF4-FFF2-40B4-BE49-F238E27FC236}">
                    <a16:creationId xmlns:a16="http://schemas.microsoft.com/office/drawing/2014/main" id="{896BC000-AA99-014F-8EDF-29AFB3D4ECB1}"/>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1" name="Horizontal Straight Connector 16">
                <a:extLst>
                  <a:ext uri="{FF2B5EF4-FFF2-40B4-BE49-F238E27FC236}">
                    <a16:creationId xmlns:a16="http://schemas.microsoft.com/office/drawing/2014/main" id="{65CEE3DE-6C25-554F-8F68-D3C96FF87A6D}"/>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2" name="Horizontal Straight Connector 16">
                <a:extLst>
                  <a:ext uri="{FF2B5EF4-FFF2-40B4-BE49-F238E27FC236}">
                    <a16:creationId xmlns:a16="http://schemas.microsoft.com/office/drawing/2014/main" id="{B6251BD3-7C76-6B4F-8005-6834423E3467}"/>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3" name="Horizontal Straight Connector 15">
                <a:extLst>
                  <a:ext uri="{FF2B5EF4-FFF2-40B4-BE49-F238E27FC236}">
                    <a16:creationId xmlns:a16="http://schemas.microsoft.com/office/drawing/2014/main" id="{BEE2325B-AB22-D54B-B25B-B16620C4C740}"/>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4" name="Horizontal Straight Connector 14">
                <a:extLst>
                  <a:ext uri="{FF2B5EF4-FFF2-40B4-BE49-F238E27FC236}">
                    <a16:creationId xmlns:a16="http://schemas.microsoft.com/office/drawing/2014/main" id="{28B7F9A1-A7BA-D44B-9941-62D1DDA549FA}"/>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5" name="Horizontal Straight Connector 13">
                <a:extLst>
                  <a:ext uri="{FF2B5EF4-FFF2-40B4-BE49-F238E27FC236}">
                    <a16:creationId xmlns:a16="http://schemas.microsoft.com/office/drawing/2014/main" id="{BE9DFF17-D3BF-614E-956C-9FB012D79D6E}"/>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65" name="Gruppieren 164">
              <a:extLst>
                <a:ext uri="{FF2B5EF4-FFF2-40B4-BE49-F238E27FC236}">
                  <a16:creationId xmlns:a16="http://schemas.microsoft.com/office/drawing/2014/main" id="{7D1ABDC6-9E04-6544-AC18-093AF4617A00}"/>
                </a:ext>
              </a:extLst>
            </p:cNvPr>
            <p:cNvGrpSpPr/>
            <p:nvPr/>
          </p:nvGrpSpPr>
          <p:grpSpPr>
            <a:xfrm>
              <a:off x="18324000" y="457200"/>
              <a:ext cx="180000" cy="9381600"/>
              <a:chOff x="-216000" y="457200"/>
              <a:chExt cx="180000" cy="9381600"/>
            </a:xfrm>
          </p:grpSpPr>
          <p:cxnSp>
            <p:nvCxnSpPr>
              <p:cNvPr id="166" name="Horizontal Straight Connector 16">
                <a:extLst>
                  <a:ext uri="{FF2B5EF4-FFF2-40B4-BE49-F238E27FC236}">
                    <a16:creationId xmlns:a16="http://schemas.microsoft.com/office/drawing/2014/main" id="{3C047F08-356F-FA47-B543-4159582CE1F1}"/>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7" name="Horizontal Straight Connector 10">
                <a:extLst>
                  <a:ext uri="{FF2B5EF4-FFF2-40B4-BE49-F238E27FC236}">
                    <a16:creationId xmlns:a16="http://schemas.microsoft.com/office/drawing/2014/main" id="{A33A519B-AA1E-D546-8212-2BD2D928770A}"/>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8" name="Horizontal Straight Connector 10">
                <a:extLst>
                  <a:ext uri="{FF2B5EF4-FFF2-40B4-BE49-F238E27FC236}">
                    <a16:creationId xmlns:a16="http://schemas.microsoft.com/office/drawing/2014/main" id="{B685B623-828F-554F-A9B4-E6619B5ECCEE}"/>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9" name="Horizontal Straight Connector 11">
                <a:extLst>
                  <a:ext uri="{FF2B5EF4-FFF2-40B4-BE49-F238E27FC236}">
                    <a16:creationId xmlns:a16="http://schemas.microsoft.com/office/drawing/2014/main" id="{AC99F952-FEE2-4C48-A476-2957C18483A3}"/>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0" name="Horizontal Straight Connector 12">
                <a:extLst>
                  <a:ext uri="{FF2B5EF4-FFF2-40B4-BE49-F238E27FC236}">
                    <a16:creationId xmlns:a16="http://schemas.microsoft.com/office/drawing/2014/main" id="{54A91BCD-A98C-BF40-B72F-7B609797B565}"/>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1" name="Horizontal Straight Connector 16">
                <a:extLst>
                  <a:ext uri="{FF2B5EF4-FFF2-40B4-BE49-F238E27FC236}">
                    <a16:creationId xmlns:a16="http://schemas.microsoft.com/office/drawing/2014/main" id="{62F8AC7E-E894-0C41-9CC8-3A23D2003504}"/>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2" name="Horizontal Straight Connector 16">
                <a:extLst>
                  <a:ext uri="{FF2B5EF4-FFF2-40B4-BE49-F238E27FC236}">
                    <a16:creationId xmlns:a16="http://schemas.microsoft.com/office/drawing/2014/main" id="{8AAA49D7-897D-2140-BF37-E9BEC90C7819}"/>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3" name="Horizontal Straight Connector 15">
                <a:extLst>
                  <a:ext uri="{FF2B5EF4-FFF2-40B4-BE49-F238E27FC236}">
                    <a16:creationId xmlns:a16="http://schemas.microsoft.com/office/drawing/2014/main" id="{25ECE4B6-E66E-AE47-83E7-3B7D0CEBF758}"/>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4" name="Horizontal Straight Connector 14">
                <a:extLst>
                  <a:ext uri="{FF2B5EF4-FFF2-40B4-BE49-F238E27FC236}">
                    <a16:creationId xmlns:a16="http://schemas.microsoft.com/office/drawing/2014/main" id="{76792988-1B8B-774A-A4E9-19F3D945F632}"/>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5" name="Horizontal Straight Connector 13">
                <a:extLst>
                  <a:ext uri="{FF2B5EF4-FFF2-40B4-BE49-F238E27FC236}">
                    <a16:creationId xmlns:a16="http://schemas.microsoft.com/office/drawing/2014/main" id="{066DA73D-254B-884E-96A9-97A20D78AFCB}"/>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927666890"/>
      </p:ext>
    </p:extLst>
  </p:cSld>
  <p:clrMap bg1="dk1" tx1="lt1" bg2="dk2" tx2="lt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 id="2147483836" r:id="rId12"/>
    <p:sldLayoutId id="2147483838" r:id="rId13"/>
    <p:sldLayoutId id="2147483839" r:id="rId14"/>
    <p:sldLayoutId id="2147483840" r:id="rId15"/>
    <p:sldLayoutId id="2147483841" r:id="rId16"/>
    <p:sldLayoutId id="2147483842" r:id="rId17"/>
    <p:sldLayoutId id="2147483843" r:id="rId18"/>
    <p:sldLayoutId id="2147483959" r:id="rId19"/>
    <p:sldLayoutId id="2147483845" r:id="rId20"/>
    <p:sldLayoutId id="2147483846" r:id="rId21"/>
    <p:sldLayoutId id="2147483847" r:id="rId22"/>
    <p:sldLayoutId id="2147483848" r:id="rId23"/>
    <p:sldLayoutId id="2147483849" r:id="rId24"/>
    <p:sldLayoutId id="2147483850" r:id="rId25"/>
    <p:sldLayoutId id="2147483851" r:id="rId26"/>
    <p:sldLayoutId id="2147483852" r:id="rId27"/>
    <p:sldLayoutId id="2147483853" r:id="rId28"/>
    <p:sldLayoutId id="2147483854" r:id="rId29"/>
    <p:sldLayoutId id="2147483855" r:id="rId30"/>
    <p:sldLayoutId id="2147483856" r:id="rId31"/>
    <p:sldLayoutId id="2147483857" r:id="rId32"/>
  </p:sldLayoutIdLst>
  <p:hf hdr="0" dt="0"/>
  <p:txStyles>
    <p:title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bg1"/>
        </a:buClr>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11232" userDrawn="1">
          <p15:clr>
            <a:srgbClr val="F26B43"/>
          </p15:clr>
        </p15:guide>
        <p15:guide id="4" orient="horz" pos="5676" userDrawn="1">
          <p15:clr>
            <a:srgbClr val="F26B43"/>
          </p15:clr>
        </p15:guide>
        <p15:guide id="5" orient="horz" pos="6198"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0" userDrawn="1">
          <p15:clr>
            <a:srgbClr val="F26B43"/>
          </p15:clr>
        </p15:guide>
        <p15:guide id="17" orient="horz" pos="1622" userDrawn="1">
          <p15:clr>
            <a:srgbClr val="F26B43"/>
          </p15:clr>
        </p15:guide>
        <p15:guide id="18" orient="horz" pos="3242" userDrawn="1">
          <p15:clr>
            <a:srgbClr val="F26B43"/>
          </p15:clr>
        </p15:guide>
        <p15:guide id="19" orient="horz" pos="2430" userDrawn="1">
          <p15:clr>
            <a:srgbClr val="F26B43"/>
          </p15:clr>
        </p15:guide>
        <p15:guide id="20" orient="horz" pos="4054" userDrawn="1">
          <p15:clr>
            <a:srgbClr val="F26B43"/>
          </p15:clr>
        </p15:guide>
        <p15:guide id="21" orient="horz" pos="48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8229600" cy="85536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601200" y="457200"/>
            <a:ext cx="8229600" cy="855360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dirty="0"/>
              <a:t>IBM </a:t>
            </a:r>
            <a:r>
              <a:rPr lang="en-US" dirty="0" err="1"/>
              <a:t>iX</a:t>
            </a:r>
            <a:r>
              <a:rPr lang="en-US" dirty="0"/>
              <a:t> / © IBM Corporation</a:t>
            </a:r>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143" name="Gruppieren 142">
            <a:extLst>
              <a:ext uri="{FF2B5EF4-FFF2-40B4-BE49-F238E27FC236}">
                <a16:creationId xmlns:a16="http://schemas.microsoft.com/office/drawing/2014/main" id="{C8B8049A-E608-E94B-93AC-AB1D220ABF6E}"/>
              </a:ext>
            </a:extLst>
          </p:cNvPr>
          <p:cNvGrpSpPr/>
          <p:nvPr userDrawn="1"/>
        </p:nvGrpSpPr>
        <p:grpSpPr>
          <a:xfrm>
            <a:off x="-216000" y="-216000"/>
            <a:ext cx="18720000" cy="10728000"/>
            <a:chOff x="-216000" y="-216000"/>
            <a:chExt cx="18720000" cy="10728000"/>
          </a:xfrm>
        </p:grpSpPr>
        <p:grpSp>
          <p:nvGrpSpPr>
            <p:cNvPr id="144" name="Gruppieren 143">
              <a:extLst>
                <a:ext uri="{FF2B5EF4-FFF2-40B4-BE49-F238E27FC236}">
                  <a16:creationId xmlns:a16="http://schemas.microsoft.com/office/drawing/2014/main" id="{3C6CF6D5-2143-6447-9054-421CEA612AE4}"/>
                </a:ext>
              </a:extLst>
            </p:cNvPr>
            <p:cNvGrpSpPr/>
            <p:nvPr/>
          </p:nvGrpSpPr>
          <p:grpSpPr>
            <a:xfrm>
              <a:off x="457200" y="-216000"/>
              <a:ext cx="17373600" cy="180000"/>
              <a:chOff x="457200" y="-216000"/>
              <a:chExt cx="17373600" cy="180000"/>
            </a:xfrm>
          </p:grpSpPr>
          <p:cxnSp>
            <p:nvCxnSpPr>
              <p:cNvPr id="179" name="Gerade Verbindung 178">
                <a:extLst>
                  <a:ext uri="{FF2B5EF4-FFF2-40B4-BE49-F238E27FC236}">
                    <a16:creationId xmlns:a16="http://schemas.microsoft.com/office/drawing/2014/main" id="{EFD8502F-5C06-434C-AB9E-0F009E0D60E3}"/>
                  </a:ext>
                </a:extLst>
              </p:cNvPr>
              <p:cNvCxnSpPr/>
              <p:nvPr/>
            </p:nvCxnSpPr>
            <p:spPr bwMode="auto">
              <a:xfrm>
                <a:off x="45722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0" name="Gerade Verbindung 179">
                <a:extLst>
                  <a:ext uri="{FF2B5EF4-FFF2-40B4-BE49-F238E27FC236}">
                    <a16:creationId xmlns:a16="http://schemas.microsoft.com/office/drawing/2014/main" id="{25415D30-1554-7D46-A0EE-F719346FEE23}"/>
                  </a:ext>
                </a:extLst>
              </p:cNvPr>
              <p:cNvCxnSpPr/>
              <p:nvPr/>
            </p:nvCxnSpPr>
            <p:spPr bwMode="auto">
              <a:xfrm>
                <a:off x="91438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1" name="Gerade Verbindung 180">
                <a:extLst>
                  <a:ext uri="{FF2B5EF4-FFF2-40B4-BE49-F238E27FC236}">
                    <a16:creationId xmlns:a16="http://schemas.microsoft.com/office/drawing/2014/main" id="{A169A71F-A667-0548-850A-4608703A44FA}"/>
                  </a:ext>
                </a:extLst>
              </p:cNvPr>
              <p:cNvCxnSpPr/>
              <p:nvPr/>
            </p:nvCxnSpPr>
            <p:spPr bwMode="auto">
              <a:xfrm>
                <a:off x="1371623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2" name="Gerade Verbindung 181">
                <a:extLst>
                  <a:ext uri="{FF2B5EF4-FFF2-40B4-BE49-F238E27FC236}">
                    <a16:creationId xmlns:a16="http://schemas.microsoft.com/office/drawing/2014/main" id="{10CD7531-ACFF-2B46-9AA7-E0A3DEA9B209}"/>
                  </a:ext>
                </a:extLst>
              </p:cNvPr>
              <p:cNvCxnSpPr/>
              <p:nvPr/>
            </p:nvCxnSpPr>
            <p:spPr bwMode="auto">
              <a:xfrm>
                <a:off x="13258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3" name="Gerade Verbindung 182">
                <a:extLst>
                  <a:ext uri="{FF2B5EF4-FFF2-40B4-BE49-F238E27FC236}">
                    <a16:creationId xmlns:a16="http://schemas.microsoft.com/office/drawing/2014/main" id="{29CCCD32-C255-BD4F-93A2-3E66A0B211CC}"/>
                  </a:ext>
                </a:extLst>
              </p:cNvPr>
              <p:cNvCxnSpPr/>
              <p:nvPr/>
            </p:nvCxnSpPr>
            <p:spPr bwMode="auto">
              <a:xfrm>
                <a:off x="14173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4" name="Gerade Verbindung 183">
                <a:extLst>
                  <a:ext uri="{FF2B5EF4-FFF2-40B4-BE49-F238E27FC236}">
                    <a16:creationId xmlns:a16="http://schemas.microsoft.com/office/drawing/2014/main" id="{04F11143-4697-0048-BCA0-EBD047BBFD9D}"/>
                  </a:ext>
                </a:extLst>
              </p:cNvPr>
              <p:cNvCxnSpPr/>
              <p:nvPr/>
            </p:nvCxnSpPr>
            <p:spPr bwMode="auto">
              <a:xfrm>
                <a:off x="86866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5" name="Gerade Verbindung 184">
                <a:extLst>
                  <a:ext uri="{FF2B5EF4-FFF2-40B4-BE49-F238E27FC236}">
                    <a16:creationId xmlns:a16="http://schemas.microsoft.com/office/drawing/2014/main" id="{D4C1CBF1-1BEE-C248-87C8-15DB6248E7B9}"/>
                  </a:ext>
                </a:extLst>
              </p:cNvPr>
              <p:cNvCxnSpPr/>
              <p:nvPr/>
            </p:nvCxnSpPr>
            <p:spPr bwMode="auto">
              <a:xfrm>
                <a:off x="9601928"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6" name="Gerade Verbindung 185">
                <a:extLst>
                  <a:ext uri="{FF2B5EF4-FFF2-40B4-BE49-F238E27FC236}">
                    <a16:creationId xmlns:a16="http://schemas.microsoft.com/office/drawing/2014/main" id="{4E19612D-5504-E549-B2F9-FEEB88D24213}"/>
                  </a:ext>
                </a:extLst>
              </p:cNvPr>
              <p:cNvCxnSpPr/>
              <p:nvPr/>
            </p:nvCxnSpPr>
            <p:spPr bwMode="auto">
              <a:xfrm>
                <a:off x="4114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Gerade Verbindung 186">
                <a:extLst>
                  <a:ext uri="{FF2B5EF4-FFF2-40B4-BE49-F238E27FC236}">
                    <a16:creationId xmlns:a16="http://schemas.microsoft.com/office/drawing/2014/main" id="{2651F952-C4C9-2A43-A5BD-4F38B40FDDD2}"/>
                  </a:ext>
                </a:extLst>
              </p:cNvPr>
              <p:cNvCxnSpPr/>
              <p:nvPr/>
            </p:nvCxnSpPr>
            <p:spPr bwMode="auto">
              <a:xfrm>
                <a:off x="5029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Gerade Verbindung 187">
                <a:extLst>
                  <a:ext uri="{FF2B5EF4-FFF2-40B4-BE49-F238E27FC236}">
                    <a16:creationId xmlns:a16="http://schemas.microsoft.com/office/drawing/2014/main" id="{A4FCBA5F-B658-1F4B-A734-D8467748C60F}"/>
                  </a:ext>
                </a:extLst>
              </p:cNvPr>
              <p:cNvCxnSpPr/>
              <p:nvPr/>
            </p:nvCxnSpPr>
            <p:spPr bwMode="auto">
              <a:xfrm>
                <a:off x="178308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Gerade Verbindung 188">
                <a:extLst>
                  <a:ext uri="{FF2B5EF4-FFF2-40B4-BE49-F238E27FC236}">
                    <a16:creationId xmlns:a16="http://schemas.microsoft.com/office/drawing/2014/main" id="{BC022268-CE84-9541-A9A9-D967A13A73A3}"/>
                  </a:ext>
                </a:extLst>
              </p:cNvPr>
              <p:cNvCxnSpPr/>
              <p:nvPr/>
            </p:nvCxnSpPr>
            <p:spPr bwMode="auto">
              <a:xfrm>
                <a:off x="4572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5" name="Gruppieren 144">
              <a:extLst>
                <a:ext uri="{FF2B5EF4-FFF2-40B4-BE49-F238E27FC236}">
                  <a16:creationId xmlns:a16="http://schemas.microsoft.com/office/drawing/2014/main" id="{F3C9FEAF-3835-B144-B7A8-4A9E262398CB}"/>
                </a:ext>
              </a:extLst>
            </p:cNvPr>
            <p:cNvGrpSpPr/>
            <p:nvPr/>
          </p:nvGrpSpPr>
          <p:grpSpPr>
            <a:xfrm>
              <a:off x="457200" y="10332000"/>
              <a:ext cx="17373600" cy="180000"/>
              <a:chOff x="457200" y="10332000"/>
              <a:chExt cx="17373600" cy="180000"/>
            </a:xfrm>
          </p:grpSpPr>
          <p:cxnSp>
            <p:nvCxnSpPr>
              <p:cNvPr id="168" name="Gerade Verbindung 167">
                <a:extLst>
                  <a:ext uri="{FF2B5EF4-FFF2-40B4-BE49-F238E27FC236}">
                    <a16:creationId xmlns:a16="http://schemas.microsoft.com/office/drawing/2014/main" id="{71DC7346-805E-DA49-B2E1-52260842B904}"/>
                  </a:ext>
                </a:extLst>
              </p:cNvPr>
              <p:cNvCxnSpPr/>
              <p:nvPr/>
            </p:nvCxnSpPr>
            <p:spPr bwMode="auto">
              <a:xfrm>
                <a:off x="4114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9" name="Gerade Verbindung 168">
                <a:extLst>
                  <a:ext uri="{FF2B5EF4-FFF2-40B4-BE49-F238E27FC236}">
                    <a16:creationId xmlns:a16="http://schemas.microsoft.com/office/drawing/2014/main" id="{163500B1-77AC-E148-99C5-4813D4592A84}"/>
                  </a:ext>
                </a:extLst>
              </p:cNvPr>
              <p:cNvCxnSpPr/>
              <p:nvPr/>
            </p:nvCxnSpPr>
            <p:spPr bwMode="auto">
              <a:xfrm>
                <a:off x="45722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0" name="Gerade Verbindung 169">
                <a:extLst>
                  <a:ext uri="{FF2B5EF4-FFF2-40B4-BE49-F238E27FC236}">
                    <a16:creationId xmlns:a16="http://schemas.microsoft.com/office/drawing/2014/main" id="{E446BC97-03FC-E242-9405-79A4CD2604EB}"/>
                  </a:ext>
                </a:extLst>
              </p:cNvPr>
              <p:cNvCxnSpPr/>
              <p:nvPr/>
            </p:nvCxnSpPr>
            <p:spPr bwMode="auto">
              <a:xfrm>
                <a:off x="178308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1" name="Gerade Verbindung 170">
                <a:extLst>
                  <a:ext uri="{FF2B5EF4-FFF2-40B4-BE49-F238E27FC236}">
                    <a16:creationId xmlns:a16="http://schemas.microsoft.com/office/drawing/2014/main" id="{B01DB382-3D6A-5E4F-A41F-FB6F93F177B3}"/>
                  </a:ext>
                </a:extLst>
              </p:cNvPr>
              <p:cNvCxnSpPr/>
              <p:nvPr/>
            </p:nvCxnSpPr>
            <p:spPr bwMode="auto">
              <a:xfrm>
                <a:off x="14173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2" name="Gerade Verbindung 171">
                <a:extLst>
                  <a:ext uri="{FF2B5EF4-FFF2-40B4-BE49-F238E27FC236}">
                    <a16:creationId xmlns:a16="http://schemas.microsoft.com/office/drawing/2014/main" id="{73053A4B-E325-9048-A617-895808B6D88E}"/>
                  </a:ext>
                </a:extLst>
              </p:cNvPr>
              <p:cNvCxnSpPr/>
              <p:nvPr/>
            </p:nvCxnSpPr>
            <p:spPr bwMode="auto">
              <a:xfrm>
                <a:off x="1371623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3" name="Gerade Verbindung 172">
                <a:extLst>
                  <a:ext uri="{FF2B5EF4-FFF2-40B4-BE49-F238E27FC236}">
                    <a16:creationId xmlns:a16="http://schemas.microsoft.com/office/drawing/2014/main" id="{4BEEC180-9533-5A4B-AC71-69C8E45D80DE}"/>
                  </a:ext>
                </a:extLst>
              </p:cNvPr>
              <p:cNvCxnSpPr/>
              <p:nvPr/>
            </p:nvCxnSpPr>
            <p:spPr bwMode="auto">
              <a:xfrm>
                <a:off x="13258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4" name="Gerade Verbindung 173">
                <a:extLst>
                  <a:ext uri="{FF2B5EF4-FFF2-40B4-BE49-F238E27FC236}">
                    <a16:creationId xmlns:a16="http://schemas.microsoft.com/office/drawing/2014/main" id="{9720C15B-D678-424D-B5A3-45CEAB910784}"/>
                  </a:ext>
                </a:extLst>
              </p:cNvPr>
              <p:cNvCxnSpPr/>
              <p:nvPr/>
            </p:nvCxnSpPr>
            <p:spPr bwMode="auto">
              <a:xfrm>
                <a:off x="9601928"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5" name="Gerade Verbindung 174">
                <a:extLst>
                  <a:ext uri="{FF2B5EF4-FFF2-40B4-BE49-F238E27FC236}">
                    <a16:creationId xmlns:a16="http://schemas.microsoft.com/office/drawing/2014/main" id="{CB9E0F6E-82E5-A844-8B2C-6EC8220A95FB}"/>
                  </a:ext>
                </a:extLst>
              </p:cNvPr>
              <p:cNvCxnSpPr/>
              <p:nvPr/>
            </p:nvCxnSpPr>
            <p:spPr bwMode="auto">
              <a:xfrm>
                <a:off x="91438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6" name="Gerade Verbindung 175">
                <a:extLst>
                  <a:ext uri="{FF2B5EF4-FFF2-40B4-BE49-F238E27FC236}">
                    <a16:creationId xmlns:a16="http://schemas.microsoft.com/office/drawing/2014/main" id="{EA8751EF-B742-7A46-BA02-320FA0BBA349}"/>
                  </a:ext>
                </a:extLst>
              </p:cNvPr>
              <p:cNvCxnSpPr/>
              <p:nvPr/>
            </p:nvCxnSpPr>
            <p:spPr bwMode="auto">
              <a:xfrm>
                <a:off x="86866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7" name="Gerade Verbindung 176">
                <a:extLst>
                  <a:ext uri="{FF2B5EF4-FFF2-40B4-BE49-F238E27FC236}">
                    <a16:creationId xmlns:a16="http://schemas.microsoft.com/office/drawing/2014/main" id="{AC8E80B5-1259-F042-8710-C92A6F92824E}"/>
                  </a:ext>
                </a:extLst>
              </p:cNvPr>
              <p:cNvCxnSpPr/>
              <p:nvPr/>
            </p:nvCxnSpPr>
            <p:spPr bwMode="auto">
              <a:xfrm>
                <a:off x="5029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8" name="Gerade Verbindung 177">
                <a:extLst>
                  <a:ext uri="{FF2B5EF4-FFF2-40B4-BE49-F238E27FC236}">
                    <a16:creationId xmlns:a16="http://schemas.microsoft.com/office/drawing/2014/main" id="{68CF6EA1-83B5-B246-8620-85D45E36E202}"/>
                  </a:ext>
                </a:extLst>
              </p:cNvPr>
              <p:cNvCxnSpPr/>
              <p:nvPr/>
            </p:nvCxnSpPr>
            <p:spPr bwMode="auto">
              <a:xfrm>
                <a:off x="4572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6" name="Gruppieren 145">
              <a:extLst>
                <a:ext uri="{FF2B5EF4-FFF2-40B4-BE49-F238E27FC236}">
                  <a16:creationId xmlns:a16="http://schemas.microsoft.com/office/drawing/2014/main" id="{5A042133-23D0-7644-ADF9-A6B6809AA7BC}"/>
                </a:ext>
              </a:extLst>
            </p:cNvPr>
            <p:cNvGrpSpPr/>
            <p:nvPr/>
          </p:nvGrpSpPr>
          <p:grpSpPr>
            <a:xfrm>
              <a:off x="-216000" y="457200"/>
              <a:ext cx="180000" cy="9381600"/>
              <a:chOff x="-216000" y="457200"/>
              <a:chExt cx="180000" cy="9381600"/>
            </a:xfrm>
          </p:grpSpPr>
          <p:cxnSp>
            <p:nvCxnSpPr>
              <p:cNvPr id="158" name="Horizontal Straight Connector 16">
                <a:extLst>
                  <a:ext uri="{FF2B5EF4-FFF2-40B4-BE49-F238E27FC236}">
                    <a16:creationId xmlns:a16="http://schemas.microsoft.com/office/drawing/2014/main" id="{C1A47C87-59B4-5F46-8B23-8A64BFF41CE4}"/>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9" name="Horizontal Straight Connector 10">
                <a:extLst>
                  <a:ext uri="{FF2B5EF4-FFF2-40B4-BE49-F238E27FC236}">
                    <a16:creationId xmlns:a16="http://schemas.microsoft.com/office/drawing/2014/main" id="{EB7594F9-4879-814D-BB09-7FBA7D208D5E}"/>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0" name="Horizontal Straight Connector 10">
                <a:extLst>
                  <a:ext uri="{FF2B5EF4-FFF2-40B4-BE49-F238E27FC236}">
                    <a16:creationId xmlns:a16="http://schemas.microsoft.com/office/drawing/2014/main" id="{3BCC709E-D0D3-5D4E-8CA0-FDAFBB560E84}"/>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1" name="Horizontal Straight Connector 11">
                <a:extLst>
                  <a:ext uri="{FF2B5EF4-FFF2-40B4-BE49-F238E27FC236}">
                    <a16:creationId xmlns:a16="http://schemas.microsoft.com/office/drawing/2014/main" id="{822D2E19-41EC-E244-AC99-32DE4A2FE308}"/>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2" name="Horizontal Straight Connector 12">
                <a:extLst>
                  <a:ext uri="{FF2B5EF4-FFF2-40B4-BE49-F238E27FC236}">
                    <a16:creationId xmlns:a16="http://schemas.microsoft.com/office/drawing/2014/main" id="{AE866CF1-1E1D-C747-89C4-60EB9D6C3E10}"/>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3" name="Horizontal Straight Connector 16">
                <a:extLst>
                  <a:ext uri="{FF2B5EF4-FFF2-40B4-BE49-F238E27FC236}">
                    <a16:creationId xmlns:a16="http://schemas.microsoft.com/office/drawing/2014/main" id="{4E35CFF8-9755-104E-B42E-FF4BD07A36B8}"/>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4" name="Horizontal Straight Connector 16">
                <a:extLst>
                  <a:ext uri="{FF2B5EF4-FFF2-40B4-BE49-F238E27FC236}">
                    <a16:creationId xmlns:a16="http://schemas.microsoft.com/office/drawing/2014/main" id="{8214F468-F981-A148-B880-E43BDA8615BD}"/>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5" name="Horizontal Straight Connector 15">
                <a:extLst>
                  <a:ext uri="{FF2B5EF4-FFF2-40B4-BE49-F238E27FC236}">
                    <a16:creationId xmlns:a16="http://schemas.microsoft.com/office/drawing/2014/main" id="{2DF11FF3-B0A8-8348-895D-3D905BEC3626}"/>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6" name="Horizontal Straight Connector 14">
                <a:extLst>
                  <a:ext uri="{FF2B5EF4-FFF2-40B4-BE49-F238E27FC236}">
                    <a16:creationId xmlns:a16="http://schemas.microsoft.com/office/drawing/2014/main" id="{16715DB6-41E2-3A46-8299-DAE52BF2B2DA}"/>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7" name="Horizontal Straight Connector 13">
                <a:extLst>
                  <a:ext uri="{FF2B5EF4-FFF2-40B4-BE49-F238E27FC236}">
                    <a16:creationId xmlns:a16="http://schemas.microsoft.com/office/drawing/2014/main" id="{D1CC8D57-B2E6-124C-AF33-A5C15F7821B9}"/>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47" name="Gruppieren 146">
              <a:extLst>
                <a:ext uri="{FF2B5EF4-FFF2-40B4-BE49-F238E27FC236}">
                  <a16:creationId xmlns:a16="http://schemas.microsoft.com/office/drawing/2014/main" id="{2FC6043A-9191-E844-9084-A670E53961A9}"/>
                </a:ext>
              </a:extLst>
            </p:cNvPr>
            <p:cNvGrpSpPr/>
            <p:nvPr/>
          </p:nvGrpSpPr>
          <p:grpSpPr>
            <a:xfrm>
              <a:off x="18324000" y="457200"/>
              <a:ext cx="180000" cy="9381600"/>
              <a:chOff x="-216000" y="457200"/>
              <a:chExt cx="180000" cy="9381600"/>
            </a:xfrm>
          </p:grpSpPr>
          <p:cxnSp>
            <p:nvCxnSpPr>
              <p:cNvPr id="148" name="Horizontal Straight Connector 16">
                <a:extLst>
                  <a:ext uri="{FF2B5EF4-FFF2-40B4-BE49-F238E27FC236}">
                    <a16:creationId xmlns:a16="http://schemas.microsoft.com/office/drawing/2014/main" id="{D3C16E6C-972B-D442-9711-4546075DCFD9}"/>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9" name="Horizontal Straight Connector 10">
                <a:extLst>
                  <a:ext uri="{FF2B5EF4-FFF2-40B4-BE49-F238E27FC236}">
                    <a16:creationId xmlns:a16="http://schemas.microsoft.com/office/drawing/2014/main" id="{4C5547D0-06E9-E64A-86A2-DBC0B0ABC8AC}"/>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0" name="Horizontal Straight Connector 10">
                <a:extLst>
                  <a:ext uri="{FF2B5EF4-FFF2-40B4-BE49-F238E27FC236}">
                    <a16:creationId xmlns:a16="http://schemas.microsoft.com/office/drawing/2014/main" id="{CB23057D-BC48-D944-83D8-FCFDD5FC57FD}"/>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1" name="Horizontal Straight Connector 11">
                <a:extLst>
                  <a:ext uri="{FF2B5EF4-FFF2-40B4-BE49-F238E27FC236}">
                    <a16:creationId xmlns:a16="http://schemas.microsoft.com/office/drawing/2014/main" id="{EFCCC9D9-3F96-CE45-9E13-71BF2E9EF812}"/>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2" name="Horizontal Straight Connector 12">
                <a:extLst>
                  <a:ext uri="{FF2B5EF4-FFF2-40B4-BE49-F238E27FC236}">
                    <a16:creationId xmlns:a16="http://schemas.microsoft.com/office/drawing/2014/main" id="{3231C9A4-B97D-F741-BE84-CF2158C8426C}"/>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3" name="Horizontal Straight Connector 16">
                <a:extLst>
                  <a:ext uri="{FF2B5EF4-FFF2-40B4-BE49-F238E27FC236}">
                    <a16:creationId xmlns:a16="http://schemas.microsoft.com/office/drawing/2014/main" id="{51887282-22CA-4E41-8EAD-C81B8AE146A6}"/>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4" name="Horizontal Straight Connector 16">
                <a:extLst>
                  <a:ext uri="{FF2B5EF4-FFF2-40B4-BE49-F238E27FC236}">
                    <a16:creationId xmlns:a16="http://schemas.microsoft.com/office/drawing/2014/main" id="{EA1DADFB-197A-514B-B39E-172C3D9C39B9}"/>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5" name="Horizontal Straight Connector 15">
                <a:extLst>
                  <a:ext uri="{FF2B5EF4-FFF2-40B4-BE49-F238E27FC236}">
                    <a16:creationId xmlns:a16="http://schemas.microsoft.com/office/drawing/2014/main" id="{7D6FB0D4-67E1-1B49-883B-8482AAF10419}"/>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6" name="Horizontal Straight Connector 14">
                <a:extLst>
                  <a:ext uri="{FF2B5EF4-FFF2-40B4-BE49-F238E27FC236}">
                    <a16:creationId xmlns:a16="http://schemas.microsoft.com/office/drawing/2014/main" id="{13279F86-06FF-1344-8584-236692C711F1}"/>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7" name="Horizontal Straight Connector 13">
                <a:extLst>
                  <a:ext uri="{FF2B5EF4-FFF2-40B4-BE49-F238E27FC236}">
                    <a16:creationId xmlns:a16="http://schemas.microsoft.com/office/drawing/2014/main" id="{69085AA8-F44E-9749-942D-7D9482ECC7C9}"/>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09978834"/>
      </p:ext>
    </p:extLst>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 id="2147483875" r:id="rId17"/>
    <p:sldLayoutId id="2147483876" r:id="rId18"/>
    <p:sldLayoutId id="2147483958" r:id="rId19"/>
    <p:sldLayoutId id="2147483878" r:id="rId20"/>
    <p:sldLayoutId id="2147483879" r:id="rId21"/>
    <p:sldLayoutId id="2147483880" r:id="rId22"/>
    <p:sldLayoutId id="2147483881" r:id="rId23"/>
    <p:sldLayoutId id="2147483882" r:id="rId24"/>
    <p:sldLayoutId id="2147483883" r:id="rId25"/>
    <p:sldLayoutId id="2147483884" r:id="rId26"/>
    <p:sldLayoutId id="2147483885" r:id="rId27"/>
    <p:sldLayoutId id="2147483886" r:id="rId28"/>
    <p:sldLayoutId id="2147483887" r:id="rId29"/>
    <p:sldLayoutId id="2147483888" r:id="rId30"/>
    <p:sldLayoutId id="2147483889" r:id="rId31"/>
    <p:sldLayoutId id="2147483890" r:id="rId32"/>
  </p:sldLayoutIdLst>
  <p:hf hdr="0" dt="0"/>
  <p:txStyles>
    <p:title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bg1"/>
        </a:buClr>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11232" userDrawn="1">
          <p15:clr>
            <a:srgbClr val="F26B43"/>
          </p15:clr>
        </p15:guide>
        <p15:guide id="4" orient="horz" pos="5676" userDrawn="1">
          <p15:clr>
            <a:srgbClr val="F26B43"/>
          </p15:clr>
        </p15:guide>
        <p15:guide id="5" orient="horz" pos="6198"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0" userDrawn="1">
          <p15:clr>
            <a:srgbClr val="F26B43"/>
          </p15:clr>
        </p15:guide>
        <p15:guide id="17" orient="horz" pos="1622" userDrawn="1">
          <p15:clr>
            <a:srgbClr val="F26B43"/>
          </p15:clr>
        </p15:guide>
        <p15:guide id="18" orient="horz" pos="3242" userDrawn="1">
          <p15:clr>
            <a:srgbClr val="F26B43"/>
          </p15:clr>
        </p15:guide>
        <p15:guide id="19" orient="horz" pos="2430" userDrawn="1">
          <p15:clr>
            <a:srgbClr val="F26B43"/>
          </p15:clr>
        </p15:guide>
        <p15:guide id="20" orient="horz" pos="4054" userDrawn="1">
          <p15:clr>
            <a:srgbClr val="F26B43"/>
          </p15:clr>
        </p15:guide>
        <p15:guide id="21" orient="horz" pos="486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8229600" cy="85536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601200" y="457200"/>
            <a:ext cx="8229600" cy="855360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a:solidFill>
                  <a:schemeClr val="tx1"/>
                </a:solidFill>
                <a:latin typeface="IBM Plex Sans" panose="020B0503050203000203" pitchFamily="34" charset="0"/>
              </a:defRPr>
            </a:lvl1pPr>
          </a:lstStyle>
          <a:p>
            <a:r>
              <a:rPr lang="en-US"/>
              <a:t>IBM iX / ©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143" name="Gruppieren 142">
            <a:extLst>
              <a:ext uri="{FF2B5EF4-FFF2-40B4-BE49-F238E27FC236}">
                <a16:creationId xmlns:a16="http://schemas.microsoft.com/office/drawing/2014/main" id="{C89321BC-E9DC-C34F-BF8F-1E8BFF116328}"/>
              </a:ext>
            </a:extLst>
          </p:cNvPr>
          <p:cNvGrpSpPr/>
          <p:nvPr userDrawn="1"/>
        </p:nvGrpSpPr>
        <p:grpSpPr>
          <a:xfrm>
            <a:off x="-216000" y="-216000"/>
            <a:ext cx="18720000" cy="10728000"/>
            <a:chOff x="-216000" y="-216000"/>
            <a:chExt cx="18720000" cy="10728000"/>
          </a:xfrm>
        </p:grpSpPr>
        <p:grpSp>
          <p:nvGrpSpPr>
            <p:cNvPr id="144" name="Gruppieren 143">
              <a:extLst>
                <a:ext uri="{FF2B5EF4-FFF2-40B4-BE49-F238E27FC236}">
                  <a16:creationId xmlns:a16="http://schemas.microsoft.com/office/drawing/2014/main" id="{D0121504-6A32-A049-B7A0-C7490D97BD3B}"/>
                </a:ext>
              </a:extLst>
            </p:cNvPr>
            <p:cNvGrpSpPr/>
            <p:nvPr/>
          </p:nvGrpSpPr>
          <p:grpSpPr>
            <a:xfrm>
              <a:off x="457200" y="-216000"/>
              <a:ext cx="17373600" cy="180000"/>
              <a:chOff x="457200" y="-216000"/>
              <a:chExt cx="17373600" cy="180000"/>
            </a:xfrm>
          </p:grpSpPr>
          <p:cxnSp>
            <p:nvCxnSpPr>
              <p:cNvPr id="179" name="Gerade Verbindung 178">
                <a:extLst>
                  <a:ext uri="{FF2B5EF4-FFF2-40B4-BE49-F238E27FC236}">
                    <a16:creationId xmlns:a16="http://schemas.microsoft.com/office/drawing/2014/main" id="{3A3017CD-78E1-234E-9AC3-6A4F8F77E1C9}"/>
                  </a:ext>
                </a:extLst>
              </p:cNvPr>
              <p:cNvCxnSpPr/>
              <p:nvPr/>
            </p:nvCxnSpPr>
            <p:spPr bwMode="auto">
              <a:xfrm>
                <a:off x="45722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0" name="Gerade Verbindung 179">
                <a:extLst>
                  <a:ext uri="{FF2B5EF4-FFF2-40B4-BE49-F238E27FC236}">
                    <a16:creationId xmlns:a16="http://schemas.microsoft.com/office/drawing/2014/main" id="{37EF54C6-FD3D-9C48-8BCE-77EA1F01D517}"/>
                  </a:ext>
                </a:extLst>
              </p:cNvPr>
              <p:cNvCxnSpPr/>
              <p:nvPr/>
            </p:nvCxnSpPr>
            <p:spPr bwMode="auto">
              <a:xfrm>
                <a:off x="91438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1" name="Gerade Verbindung 180">
                <a:extLst>
                  <a:ext uri="{FF2B5EF4-FFF2-40B4-BE49-F238E27FC236}">
                    <a16:creationId xmlns:a16="http://schemas.microsoft.com/office/drawing/2014/main" id="{12A08FBE-F0A6-8945-94E0-607597F14FD4}"/>
                  </a:ext>
                </a:extLst>
              </p:cNvPr>
              <p:cNvCxnSpPr/>
              <p:nvPr/>
            </p:nvCxnSpPr>
            <p:spPr bwMode="auto">
              <a:xfrm>
                <a:off x="1371623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2" name="Gerade Verbindung 181">
                <a:extLst>
                  <a:ext uri="{FF2B5EF4-FFF2-40B4-BE49-F238E27FC236}">
                    <a16:creationId xmlns:a16="http://schemas.microsoft.com/office/drawing/2014/main" id="{B0AA6DC3-BDFC-4647-B5CD-082DF594E431}"/>
                  </a:ext>
                </a:extLst>
              </p:cNvPr>
              <p:cNvCxnSpPr/>
              <p:nvPr/>
            </p:nvCxnSpPr>
            <p:spPr bwMode="auto">
              <a:xfrm>
                <a:off x="13258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3" name="Gerade Verbindung 182">
                <a:extLst>
                  <a:ext uri="{FF2B5EF4-FFF2-40B4-BE49-F238E27FC236}">
                    <a16:creationId xmlns:a16="http://schemas.microsoft.com/office/drawing/2014/main" id="{CD0E393E-E0EC-F445-832A-14980A60B555}"/>
                  </a:ext>
                </a:extLst>
              </p:cNvPr>
              <p:cNvCxnSpPr/>
              <p:nvPr/>
            </p:nvCxnSpPr>
            <p:spPr bwMode="auto">
              <a:xfrm>
                <a:off x="14173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4" name="Gerade Verbindung 183">
                <a:extLst>
                  <a:ext uri="{FF2B5EF4-FFF2-40B4-BE49-F238E27FC236}">
                    <a16:creationId xmlns:a16="http://schemas.microsoft.com/office/drawing/2014/main" id="{0920113C-AB8C-494F-A2AD-B1F164EB2A15}"/>
                  </a:ext>
                </a:extLst>
              </p:cNvPr>
              <p:cNvCxnSpPr/>
              <p:nvPr/>
            </p:nvCxnSpPr>
            <p:spPr bwMode="auto">
              <a:xfrm>
                <a:off x="86866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5" name="Gerade Verbindung 184">
                <a:extLst>
                  <a:ext uri="{FF2B5EF4-FFF2-40B4-BE49-F238E27FC236}">
                    <a16:creationId xmlns:a16="http://schemas.microsoft.com/office/drawing/2014/main" id="{F3E9502F-F673-CF45-8AD4-6C720D74A3B9}"/>
                  </a:ext>
                </a:extLst>
              </p:cNvPr>
              <p:cNvCxnSpPr/>
              <p:nvPr/>
            </p:nvCxnSpPr>
            <p:spPr bwMode="auto">
              <a:xfrm>
                <a:off x="9601928"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6" name="Gerade Verbindung 185">
                <a:extLst>
                  <a:ext uri="{FF2B5EF4-FFF2-40B4-BE49-F238E27FC236}">
                    <a16:creationId xmlns:a16="http://schemas.microsoft.com/office/drawing/2014/main" id="{E5DA5203-6DFE-284E-A0A5-C21A2AD960E6}"/>
                  </a:ext>
                </a:extLst>
              </p:cNvPr>
              <p:cNvCxnSpPr/>
              <p:nvPr/>
            </p:nvCxnSpPr>
            <p:spPr bwMode="auto">
              <a:xfrm>
                <a:off x="4114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Gerade Verbindung 186">
                <a:extLst>
                  <a:ext uri="{FF2B5EF4-FFF2-40B4-BE49-F238E27FC236}">
                    <a16:creationId xmlns:a16="http://schemas.microsoft.com/office/drawing/2014/main" id="{6479BD40-0D1F-334D-957C-19B463969527}"/>
                  </a:ext>
                </a:extLst>
              </p:cNvPr>
              <p:cNvCxnSpPr/>
              <p:nvPr/>
            </p:nvCxnSpPr>
            <p:spPr bwMode="auto">
              <a:xfrm>
                <a:off x="5029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Gerade Verbindung 187">
                <a:extLst>
                  <a:ext uri="{FF2B5EF4-FFF2-40B4-BE49-F238E27FC236}">
                    <a16:creationId xmlns:a16="http://schemas.microsoft.com/office/drawing/2014/main" id="{2E7509A6-5555-AA44-9A69-D3A2A5F61F26}"/>
                  </a:ext>
                </a:extLst>
              </p:cNvPr>
              <p:cNvCxnSpPr/>
              <p:nvPr/>
            </p:nvCxnSpPr>
            <p:spPr bwMode="auto">
              <a:xfrm>
                <a:off x="178308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Gerade Verbindung 188">
                <a:extLst>
                  <a:ext uri="{FF2B5EF4-FFF2-40B4-BE49-F238E27FC236}">
                    <a16:creationId xmlns:a16="http://schemas.microsoft.com/office/drawing/2014/main" id="{F618F4A4-4BCF-9949-81FF-19CD9F899520}"/>
                  </a:ext>
                </a:extLst>
              </p:cNvPr>
              <p:cNvCxnSpPr/>
              <p:nvPr/>
            </p:nvCxnSpPr>
            <p:spPr bwMode="auto">
              <a:xfrm>
                <a:off x="4572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5" name="Gruppieren 144">
              <a:extLst>
                <a:ext uri="{FF2B5EF4-FFF2-40B4-BE49-F238E27FC236}">
                  <a16:creationId xmlns:a16="http://schemas.microsoft.com/office/drawing/2014/main" id="{D057CDBE-9D39-A24B-9164-0DE1A9C384F8}"/>
                </a:ext>
              </a:extLst>
            </p:cNvPr>
            <p:cNvGrpSpPr/>
            <p:nvPr/>
          </p:nvGrpSpPr>
          <p:grpSpPr>
            <a:xfrm>
              <a:off x="457200" y="10332000"/>
              <a:ext cx="17373600" cy="180000"/>
              <a:chOff x="457200" y="10332000"/>
              <a:chExt cx="17373600" cy="180000"/>
            </a:xfrm>
          </p:grpSpPr>
          <p:cxnSp>
            <p:nvCxnSpPr>
              <p:cNvPr id="168" name="Gerade Verbindung 167">
                <a:extLst>
                  <a:ext uri="{FF2B5EF4-FFF2-40B4-BE49-F238E27FC236}">
                    <a16:creationId xmlns:a16="http://schemas.microsoft.com/office/drawing/2014/main" id="{5C07EB55-D13F-B342-81FA-31E0619C548F}"/>
                  </a:ext>
                </a:extLst>
              </p:cNvPr>
              <p:cNvCxnSpPr/>
              <p:nvPr/>
            </p:nvCxnSpPr>
            <p:spPr bwMode="auto">
              <a:xfrm>
                <a:off x="4114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9" name="Gerade Verbindung 168">
                <a:extLst>
                  <a:ext uri="{FF2B5EF4-FFF2-40B4-BE49-F238E27FC236}">
                    <a16:creationId xmlns:a16="http://schemas.microsoft.com/office/drawing/2014/main" id="{1B6E0DCE-C34A-3044-BDBC-F662877585B9}"/>
                  </a:ext>
                </a:extLst>
              </p:cNvPr>
              <p:cNvCxnSpPr/>
              <p:nvPr/>
            </p:nvCxnSpPr>
            <p:spPr bwMode="auto">
              <a:xfrm>
                <a:off x="45722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0" name="Gerade Verbindung 169">
                <a:extLst>
                  <a:ext uri="{FF2B5EF4-FFF2-40B4-BE49-F238E27FC236}">
                    <a16:creationId xmlns:a16="http://schemas.microsoft.com/office/drawing/2014/main" id="{23333A40-4478-F84C-BCF6-168781472096}"/>
                  </a:ext>
                </a:extLst>
              </p:cNvPr>
              <p:cNvCxnSpPr/>
              <p:nvPr/>
            </p:nvCxnSpPr>
            <p:spPr bwMode="auto">
              <a:xfrm>
                <a:off x="178308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1" name="Gerade Verbindung 170">
                <a:extLst>
                  <a:ext uri="{FF2B5EF4-FFF2-40B4-BE49-F238E27FC236}">
                    <a16:creationId xmlns:a16="http://schemas.microsoft.com/office/drawing/2014/main" id="{3379B017-54E2-194C-B47E-C794A37559E7}"/>
                  </a:ext>
                </a:extLst>
              </p:cNvPr>
              <p:cNvCxnSpPr/>
              <p:nvPr/>
            </p:nvCxnSpPr>
            <p:spPr bwMode="auto">
              <a:xfrm>
                <a:off x="14173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2" name="Gerade Verbindung 171">
                <a:extLst>
                  <a:ext uri="{FF2B5EF4-FFF2-40B4-BE49-F238E27FC236}">
                    <a16:creationId xmlns:a16="http://schemas.microsoft.com/office/drawing/2014/main" id="{10675F51-A5D8-844A-9D34-66E00220FA64}"/>
                  </a:ext>
                </a:extLst>
              </p:cNvPr>
              <p:cNvCxnSpPr/>
              <p:nvPr/>
            </p:nvCxnSpPr>
            <p:spPr bwMode="auto">
              <a:xfrm>
                <a:off x="1371623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3" name="Gerade Verbindung 172">
                <a:extLst>
                  <a:ext uri="{FF2B5EF4-FFF2-40B4-BE49-F238E27FC236}">
                    <a16:creationId xmlns:a16="http://schemas.microsoft.com/office/drawing/2014/main" id="{0C421212-92FA-7644-B0BF-96347905A509}"/>
                  </a:ext>
                </a:extLst>
              </p:cNvPr>
              <p:cNvCxnSpPr/>
              <p:nvPr/>
            </p:nvCxnSpPr>
            <p:spPr bwMode="auto">
              <a:xfrm>
                <a:off x="13258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4" name="Gerade Verbindung 173">
                <a:extLst>
                  <a:ext uri="{FF2B5EF4-FFF2-40B4-BE49-F238E27FC236}">
                    <a16:creationId xmlns:a16="http://schemas.microsoft.com/office/drawing/2014/main" id="{F4810A0F-9755-194C-ACEF-795FD5146C48}"/>
                  </a:ext>
                </a:extLst>
              </p:cNvPr>
              <p:cNvCxnSpPr/>
              <p:nvPr/>
            </p:nvCxnSpPr>
            <p:spPr bwMode="auto">
              <a:xfrm>
                <a:off x="9601928"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5" name="Gerade Verbindung 174">
                <a:extLst>
                  <a:ext uri="{FF2B5EF4-FFF2-40B4-BE49-F238E27FC236}">
                    <a16:creationId xmlns:a16="http://schemas.microsoft.com/office/drawing/2014/main" id="{46E891B3-70D9-5F42-81FF-CAA62E77EB8E}"/>
                  </a:ext>
                </a:extLst>
              </p:cNvPr>
              <p:cNvCxnSpPr/>
              <p:nvPr/>
            </p:nvCxnSpPr>
            <p:spPr bwMode="auto">
              <a:xfrm>
                <a:off x="91438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6" name="Gerade Verbindung 175">
                <a:extLst>
                  <a:ext uri="{FF2B5EF4-FFF2-40B4-BE49-F238E27FC236}">
                    <a16:creationId xmlns:a16="http://schemas.microsoft.com/office/drawing/2014/main" id="{468371D4-D7A7-6E4B-9F26-DEEBF0DEF4E9}"/>
                  </a:ext>
                </a:extLst>
              </p:cNvPr>
              <p:cNvCxnSpPr/>
              <p:nvPr/>
            </p:nvCxnSpPr>
            <p:spPr bwMode="auto">
              <a:xfrm>
                <a:off x="86866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7" name="Gerade Verbindung 176">
                <a:extLst>
                  <a:ext uri="{FF2B5EF4-FFF2-40B4-BE49-F238E27FC236}">
                    <a16:creationId xmlns:a16="http://schemas.microsoft.com/office/drawing/2014/main" id="{D67C5B8F-3F9B-DF46-B877-E4C4EC8E496E}"/>
                  </a:ext>
                </a:extLst>
              </p:cNvPr>
              <p:cNvCxnSpPr/>
              <p:nvPr/>
            </p:nvCxnSpPr>
            <p:spPr bwMode="auto">
              <a:xfrm>
                <a:off x="5029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8" name="Gerade Verbindung 177">
                <a:extLst>
                  <a:ext uri="{FF2B5EF4-FFF2-40B4-BE49-F238E27FC236}">
                    <a16:creationId xmlns:a16="http://schemas.microsoft.com/office/drawing/2014/main" id="{70D3E3D5-1E41-C944-B8E3-5598A4449E42}"/>
                  </a:ext>
                </a:extLst>
              </p:cNvPr>
              <p:cNvCxnSpPr/>
              <p:nvPr/>
            </p:nvCxnSpPr>
            <p:spPr bwMode="auto">
              <a:xfrm>
                <a:off x="4572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6" name="Gruppieren 145">
              <a:extLst>
                <a:ext uri="{FF2B5EF4-FFF2-40B4-BE49-F238E27FC236}">
                  <a16:creationId xmlns:a16="http://schemas.microsoft.com/office/drawing/2014/main" id="{43DB818D-26AB-184C-B149-BCE0E41EF004}"/>
                </a:ext>
              </a:extLst>
            </p:cNvPr>
            <p:cNvGrpSpPr/>
            <p:nvPr/>
          </p:nvGrpSpPr>
          <p:grpSpPr>
            <a:xfrm>
              <a:off x="-216000" y="457200"/>
              <a:ext cx="180000" cy="9381600"/>
              <a:chOff x="-216000" y="457200"/>
              <a:chExt cx="180000" cy="9381600"/>
            </a:xfrm>
          </p:grpSpPr>
          <p:cxnSp>
            <p:nvCxnSpPr>
              <p:cNvPr id="158" name="Horizontal Straight Connector 16">
                <a:extLst>
                  <a:ext uri="{FF2B5EF4-FFF2-40B4-BE49-F238E27FC236}">
                    <a16:creationId xmlns:a16="http://schemas.microsoft.com/office/drawing/2014/main" id="{A41A793E-D36C-764A-BBD0-DF398B37EFD0}"/>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9" name="Horizontal Straight Connector 10">
                <a:extLst>
                  <a:ext uri="{FF2B5EF4-FFF2-40B4-BE49-F238E27FC236}">
                    <a16:creationId xmlns:a16="http://schemas.microsoft.com/office/drawing/2014/main" id="{C20071E6-48A6-9841-AB9B-E21CE9271A1A}"/>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0" name="Horizontal Straight Connector 10">
                <a:extLst>
                  <a:ext uri="{FF2B5EF4-FFF2-40B4-BE49-F238E27FC236}">
                    <a16:creationId xmlns:a16="http://schemas.microsoft.com/office/drawing/2014/main" id="{4DE2B850-DA24-FD46-8459-02319F75FBE9}"/>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1" name="Horizontal Straight Connector 11">
                <a:extLst>
                  <a:ext uri="{FF2B5EF4-FFF2-40B4-BE49-F238E27FC236}">
                    <a16:creationId xmlns:a16="http://schemas.microsoft.com/office/drawing/2014/main" id="{D7AA2E0D-69E3-B64C-A6F0-CCEF35411F59}"/>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2" name="Horizontal Straight Connector 12">
                <a:extLst>
                  <a:ext uri="{FF2B5EF4-FFF2-40B4-BE49-F238E27FC236}">
                    <a16:creationId xmlns:a16="http://schemas.microsoft.com/office/drawing/2014/main" id="{FB4A337C-8D19-6D47-BCDA-164C3B4A673F}"/>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3" name="Horizontal Straight Connector 16">
                <a:extLst>
                  <a:ext uri="{FF2B5EF4-FFF2-40B4-BE49-F238E27FC236}">
                    <a16:creationId xmlns:a16="http://schemas.microsoft.com/office/drawing/2014/main" id="{8B6BD3B0-B69E-464C-9DC4-DBFFE97055E8}"/>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4" name="Horizontal Straight Connector 16">
                <a:extLst>
                  <a:ext uri="{FF2B5EF4-FFF2-40B4-BE49-F238E27FC236}">
                    <a16:creationId xmlns:a16="http://schemas.microsoft.com/office/drawing/2014/main" id="{909E4CE2-974B-9546-8AF4-39A464E2717A}"/>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5" name="Horizontal Straight Connector 15">
                <a:extLst>
                  <a:ext uri="{FF2B5EF4-FFF2-40B4-BE49-F238E27FC236}">
                    <a16:creationId xmlns:a16="http://schemas.microsoft.com/office/drawing/2014/main" id="{34D1B956-003A-514E-8972-134A91E0EB32}"/>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6" name="Horizontal Straight Connector 14">
                <a:extLst>
                  <a:ext uri="{FF2B5EF4-FFF2-40B4-BE49-F238E27FC236}">
                    <a16:creationId xmlns:a16="http://schemas.microsoft.com/office/drawing/2014/main" id="{8A58D9B1-CDE2-8446-8E24-F56788D2E74A}"/>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7" name="Horizontal Straight Connector 13">
                <a:extLst>
                  <a:ext uri="{FF2B5EF4-FFF2-40B4-BE49-F238E27FC236}">
                    <a16:creationId xmlns:a16="http://schemas.microsoft.com/office/drawing/2014/main" id="{556A3482-CCDE-AB4A-A926-E5F1CE02517C}"/>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47" name="Gruppieren 146">
              <a:extLst>
                <a:ext uri="{FF2B5EF4-FFF2-40B4-BE49-F238E27FC236}">
                  <a16:creationId xmlns:a16="http://schemas.microsoft.com/office/drawing/2014/main" id="{65C6F1CA-9129-7447-A941-67866E445453}"/>
                </a:ext>
              </a:extLst>
            </p:cNvPr>
            <p:cNvGrpSpPr/>
            <p:nvPr/>
          </p:nvGrpSpPr>
          <p:grpSpPr>
            <a:xfrm>
              <a:off x="18324000" y="457200"/>
              <a:ext cx="180000" cy="9381600"/>
              <a:chOff x="-216000" y="457200"/>
              <a:chExt cx="180000" cy="9381600"/>
            </a:xfrm>
          </p:grpSpPr>
          <p:cxnSp>
            <p:nvCxnSpPr>
              <p:cNvPr id="148" name="Horizontal Straight Connector 16">
                <a:extLst>
                  <a:ext uri="{FF2B5EF4-FFF2-40B4-BE49-F238E27FC236}">
                    <a16:creationId xmlns:a16="http://schemas.microsoft.com/office/drawing/2014/main" id="{CDAAC474-A3F8-614E-BA13-75BFDF8BB82B}"/>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9" name="Horizontal Straight Connector 10">
                <a:extLst>
                  <a:ext uri="{FF2B5EF4-FFF2-40B4-BE49-F238E27FC236}">
                    <a16:creationId xmlns:a16="http://schemas.microsoft.com/office/drawing/2014/main" id="{22235FA3-44E1-D84B-92C1-31A0A0FD6AB0}"/>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0" name="Horizontal Straight Connector 10">
                <a:extLst>
                  <a:ext uri="{FF2B5EF4-FFF2-40B4-BE49-F238E27FC236}">
                    <a16:creationId xmlns:a16="http://schemas.microsoft.com/office/drawing/2014/main" id="{AA11E800-2B08-EA42-BFD4-E340CB045BFD}"/>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1" name="Horizontal Straight Connector 11">
                <a:extLst>
                  <a:ext uri="{FF2B5EF4-FFF2-40B4-BE49-F238E27FC236}">
                    <a16:creationId xmlns:a16="http://schemas.microsoft.com/office/drawing/2014/main" id="{3672B677-363F-6043-A511-40BA6CD1EA7F}"/>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2" name="Horizontal Straight Connector 12">
                <a:extLst>
                  <a:ext uri="{FF2B5EF4-FFF2-40B4-BE49-F238E27FC236}">
                    <a16:creationId xmlns:a16="http://schemas.microsoft.com/office/drawing/2014/main" id="{B5A59E67-5E65-DF4A-BD18-0785E42C129A}"/>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3" name="Horizontal Straight Connector 16">
                <a:extLst>
                  <a:ext uri="{FF2B5EF4-FFF2-40B4-BE49-F238E27FC236}">
                    <a16:creationId xmlns:a16="http://schemas.microsoft.com/office/drawing/2014/main" id="{9D42AD1E-8E11-FB44-9DEA-DD9D7B23F0EB}"/>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4" name="Horizontal Straight Connector 16">
                <a:extLst>
                  <a:ext uri="{FF2B5EF4-FFF2-40B4-BE49-F238E27FC236}">
                    <a16:creationId xmlns:a16="http://schemas.microsoft.com/office/drawing/2014/main" id="{9FCEB0D0-606B-F44A-A4A8-8716F64D081E}"/>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5" name="Horizontal Straight Connector 15">
                <a:extLst>
                  <a:ext uri="{FF2B5EF4-FFF2-40B4-BE49-F238E27FC236}">
                    <a16:creationId xmlns:a16="http://schemas.microsoft.com/office/drawing/2014/main" id="{B96D8A35-D3DF-024C-9819-2C27F05A1197}"/>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6" name="Horizontal Straight Connector 14">
                <a:extLst>
                  <a:ext uri="{FF2B5EF4-FFF2-40B4-BE49-F238E27FC236}">
                    <a16:creationId xmlns:a16="http://schemas.microsoft.com/office/drawing/2014/main" id="{02D7FD82-041D-2F4E-8626-3E248891DFC3}"/>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7" name="Horizontal Straight Connector 13">
                <a:extLst>
                  <a:ext uri="{FF2B5EF4-FFF2-40B4-BE49-F238E27FC236}">
                    <a16:creationId xmlns:a16="http://schemas.microsoft.com/office/drawing/2014/main" id="{08680A50-F7B9-7845-B25E-958DF21D767C}"/>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 id="2147483904" r:id="rId13"/>
    <p:sldLayoutId id="2147483905" r:id="rId14"/>
    <p:sldLayoutId id="2147483906" r:id="rId15"/>
    <p:sldLayoutId id="2147483907" r:id="rId16"/>
    <p:sldLayoutId id="2147483908" r:id="rId17"/>
    <p:sldLayoutId id="2147483909" r:id="rId18"/>
    <p:sldLayoutId id="2147483910" r:id="rId19"/>
    <p:sldLayoutId id="2147483911" r:id="rId20"/>
    <p:sldLayoutId id="2147483912" r:id="rId21"/>
    <p:sldLayoutId id="2147483913" r:id="rId22"/>
    <p:sldLayoutId id="2147483914" r:id="rId23"/>
    <p:sldLayoutId id="2147483915" r:id="rId24"/>
    <p:sldLayoutId id="2147483916" r:id="rId25"/>
    <p:sldLayoutId id="2147483960" r:id="rId26"/>
    <p:sldLayoutId id="2147483917" r:id="rId27"/>
    <p:sldLayoutId id="2147483918" r:id="rId28"/>
    <p:sldLayoutId id="2147483919" r:id="rId29"/>
    <p:sldLayoutId id="2147483920" r:id="rId30"/>
    <p:sldLayoutId id="2147483921" r:id="rId31"/>
    <p:sldLayoutId id="2147483922" r:id="rId32"/>
    <p:sldLayoutId id="2147483923" r:id="rId33"/>
  </p:sldLayoutIdLst>
  <p:hf hdr="0" dt="0"/>
  <p:txStyles>
    <p:titleStyle>
      <a:lvl1pPr algn="l" rtl="0" eaLnBrk="1" fontAlgn="base" hangingPunct="1">
        <a:lnSpc>
          <a:spcPct val="90000"/>
        </a:lnSpc>
        <a:spcBef>
          <a:spcPct val="0"/>
        </a:spcBef>
        <a:spcAft>
          <a:spcPct val="0"/>
        </a:spcAft>
        <a:defRPr sz="4800" b="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aseline="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tx1"/>
        </a:buClr>
        <a:buFont typeface=".AppleSystemUIFont" charset="-120"/>
        <a:buChar char="»"/>
        <a:tabLst/>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11232" userDrawn="1">
          <p15:clr>
            <a:srgbClr val="F26B43"/>
          </p15:clr>
        </p15:guide>
        <p15:guide id="4" orient="horz" pos="5676" userDrawn="1">
          <p15:clr>
            <a:srgbClr val="F26B43"/>
          </p15:clr>
        </p15:guide>
        <p15:guide id="5" orient="horz" pos="6198"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0" userDrawn="1">
          <p15:clr>
            <a:srgbClr val="F26B43"/>
          </p15:clr>
        </p15:guide>
        <p15:guide id="17" orient="horz" pos="1622" userDrawn="1">
          <p15:clr>
            <a:srgbClr val="F26B43"/>
          </p15:clr>
        </p15:guide>
        <p15:guide id="18" orient="horz" pos="3242" userDrawn="1">
          <p15:clr>
            <a:srgbClr val="F26B43"/>
          </p15:clr>
        </p15:guide>
        <p15:guide id="19" orient="horz" pos="2430" userDrawn="1">
          <p15:clr>
            <a:srgbClr val="F26B43"/>
          </p15:clr>
        </p15:guide>
        <p15:guide id="20" orient="horz" pos="4054" userDrawn="1">
          <p15:clr>
            <a:srgbClr val="F26B43"/>
          </p15:clr>
        </p15:guide>
        <p15:guide id="21" orient="horz" pos="486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46.xml"/><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2.xml"/><Relationship Id="rId4" Type="http://schemas.openxmlformats.org/officeDocument/2006/relationships/image" Target="../media/image8.svg"/></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svg"/><Relationship Id="rId7" Type="http://schemas.openxmlformats.org/officeDocument/2006/relationships/image" Target="../media/image14.svg"/><Relationship Id="rId12" Type="http://schemas.openxmlformats.org/officeDocument/2006/relationships/image" Target="../media/image19.jpeg"/><Relationship Id="rId2" Type="http://schemas.openxmlformats.org/officeDocument/2006/relationships/image" Target="../media/image9.png"/><Relationship Id="rId1" Type="http://schemas.openxmlformats.org/officeDocument/2006/relationships/slideLayout" Target="../slideLayouts/slideLayout79.xml"/><Relationship Id="rId6" Type="http://schemas.openxmlformats.org/officeDocument/2006/relationships/image" Target="../media/image13.png"/><Relationship Id="rId11" Type="http://schemas.openxmlformats.org/officeDocument/2006/relationships/image" Target="../media/image18.svg"/><Relationship Id="rId5" Type="http://schemas.openxmlformats.org/officeDocument/2006/relationships/image" Target="../media/image12.sv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svg"/></Relationships>
</file>

<file path=ppt/slides/_rels/slide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6.xml"/><Relationship Id="rId5" Type="http://schemas.openxmlformats.org/officeDocument/2006/relationships/image" Target="../media/image27.png"/><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8.jpg"/><Relationship Id="rId1" Type="http://schemas.openxmlformats.org/officeDocument/2006/relationships/slideLayout" Target="../slideLayouts/slideLayout12.xml"/><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8">
            <a:extLst>
              <a:ext uri="{FF2B5EF4-FFF2-40B4-BE49-F238E27FC236}">
                <a16:creationId xmlns:a16="http://schemas.microsoft.com/office/drawing/2014/main" id="{7C925FCC-8642-7A35-A426-25D89460C48D}"/>
              </a:ext>
            </a:extLst>
          </p:cNvPr>
          <p:cNvPicPr>
            <a:picLocks noChangeAspect="1"/>
          </p:cNvPicPr>
          <p:nvPr/>
        </p:nvPicPr>
        <p:blipFill>
          <a:blip r:embed="rId2"/>
          <a:stretch>
            <a:fillRect/>
          </a:stretch>
        </p:blipFill>
        <p:spPr>
          <a:xfrm>
            <a:off x="0" y="4763"/>
            <a:ext cx="18296466" cy="10291762"/>
          </a:xfrm>
          <a:prstGeom prst="rect">
            <a:avLst/>
          </a:prstGeom>
        </p:spPr>
      </p:pic>
      <p:sp>
        <p:nvSpPr>
          <p:cNvPr id="3" name="Title 2">
            <a:extLst>
              <a:ext uri="{FF2B5EF4-FFF2-40B4-BE49-F238E27FC236}">
                <a16:creationId xmlns:a16="http://schemas.microsoft.com/office/drawing/2014/main" id="{3A0FCA5F-241F-EA40-C753-306CEA2CB5C5}"/>
              </a:ext>
            </a:extLst>
          </p:cNvPr>
          <p:cNvSpPr>
            <a:spLocks noGrp="1"/>
          </p:cNvSpPr>
          <p:nvPr>
            <p:ph type="title"/>
          </p:nvPr>
        </p:nvSpPr>
        <p:spPr>
          <a:xfrm>
            <a:off x="575734" y="7701097"/>
            <a:ext cx="8229600" cy="491066"/>
          </a:xfrm>
        </p:spPr>
        <p:txBody>
          <a:bodyPr/>
          <a:lstStyle/>
          <a:p>
            <a:r>
              <a:rPr lang="en-US" dirty="0"/>
              <a:t>Case Study 1</a:t>
            </a:r>
          </a:p>
        </p:txBody>
      </p:sp>
      <p:sp>
        <p:nvSpPr>
          <p:cNvPr id="5" name="Text Placeholder 4">
            <a:extLst>
              <a:ext uri="{FF2B5EF4-FFF2-40B4-BE49-F238E27FC236}">
                <a16:creationId xmlns:a16="http://schemas.microsoft.com/office/drawing/2014/main" id="{F71E6F5A-5108-3785-8BB5-5783D7CD57DB}"/>
              </a:ext>
            </a:extLst>
          </p:cNvPr>
          <p:cNvSpPr>
            <a:spLocks noGrp="1"/>
          </p:cNvSpPr>
          <p:nvPr>
            <p:ph type="body" sz="quarter" idx="12"/>
          </p:nvPr>
        </p:nvSpPr>
        <p:spPr>
          <a:xfrm>
            <a:off x="575733" y="8227087"/>
            <a:ext cx="11379201" cy="1221714"/>
          </a:xfrm>
        </p:spPr>
        <p:txBody>
          <a:bodyPr/>
          <a:lstStyle/>
          <a:p>
            <a:r>
              <a:rPr lang="en-US" sz="9600" dirty="0"/>
              <a:t>Asset Intelligence</a:t>
            </a:r>
          </a:p>
        </p:txBody>
      </p:sp>
    </p:spTree>
    <p:extLst>
      <p:ext uri="{BB962C8B-B14F-4D97-AF65-F5344CB8AC3E}">
        <p14:creationId xmlns:p14="http://schemas.microsoft.com/office/powerpoint/2010/main" val="66055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5">
            <a:extLst>
              <a:ext uri="{FF2B5EF4-FFF2-40B4-BE49-F238E27FC236}">
                <a16:creationId xmlns:a16="http://schemas.microsoft.com/office/drawing/2014/main" id="{4F2FB9AE-1148-E0D0-1877-F0EEE8520B3E}"/>
              </a:ext>
            </a:extLst>
          </p:cNvPr>
          <p:cNvSpPr>
            <a:spLocks noGrp="1"/>
          </p:cNvSpPr>
          <p:nvPr>
            <p:ph type="title"/>
          </p:nvPr>
        </p:nvSpPr>
        <p:spPr>
          <a:xfrm>
            <a:off x="457200" y="457200"/>
            <a:ext cx="8229600" cy="1659600"/>
          </a:xfrm>
        </p:spPr>
        <p:txBody>
          <a:bodyPr anchor="t">
            <a:normAutofit/>
          </a:bodyPr>
          <a:lstStyle/>
          <a:p>
            <a:r>
              <a:rPr lang="en-US" dirty="0"/>
              <a:t>PC 26 Investment Plan Features</a:t>
            </a:r>
          </a:p>
        </p:txBody>
      </p:sp>
      <p:sp>
        <p:nvSpPr>
          <p:cNvPr id="3" name="Text Placeholder 2">
            <a:extLst>
              <a:ext uri="{FF2B5EF4-FFF2-40B4-BE49-F238E27FC236}">
                <a16:creationId xmlns:a16="http://schemas.microsoft.com/office/drawing/2014/main" id="{A96E1232-3E15-C635-8E70-6D712CC5777D}"/>
              </a:ext>
            </a:extLst>
          </p:cNvPr>
          <p:cNvSpPr>
            <a:spLocks noGrp="1"/>
          </p:cNvSpPr>
          <p:nvPr>
            <p:ph type="body" sz="quarter" idx="13"/>
          </p:nvPr>
        </p:nvSpPr>
        <p:spPr>
          <a:xfrm>
            <a:off x="457200" y="2574925"/>
            <a:ext cx="8229600" cy="6435725"/>
          </a:xfrm>
        </p:spPr>
        <p:txBody>
          <a:bodyPr>
            <a:normAutofit/>
          </a:bodyPr>
          <a:lstStyle/>
          <a:p>
            <a:r>
              <a:rPr lang="en-US" dirty="0"/>
              <a:t>Investigate the network, develop investment drivers, make investment ideas, and work on putting together the overall investment plan for the upcoming submission.</a:t>
            </a:r>
          </a:p>
        </p:txBody>
      </p:sp>
      <p:pic>
        <p:nvPicPr>
          <p:cNvPr id="6" name="Picture 4">
            <a:extLst>
              <a:ext uri="{FF2B5EF4-FFF2-40B4-BE49-F238E27FC236}">
                <a16:creationId xmlns:a16="http://schemas.microsoft.com/office/drawing/2014/main" id="{A9C87593-FFC5-3945-3738-4FE45CADFB5D}"/>
              </a:ext>
            </a:extLst>
          </p:cNvPr>
          <p:cNvPicPr>
            <a:picLocks noChangeAspect="1" noChangeArrowheads="1"/>
          </p:cNvPicPr>
          <p:nvPr/>
        </p:nvPicPr>
        <p:blipFill rotWithShape="1">
          <a:blip r:embed="rId2"/>
          <a:srcRect l="24912" r="24912"/>
          <a:stretch/>
        </p:blipFill>
        <p:spPr bwMode="auto">
          <a:xfrm>
            <a:off x="9144000" y="10"/>
            <a:ext cx="9144000" cy="10296515"/>
          </a:xfrm>
          <a:prstGeom prst="rect">
            <a:avLst/>
          </a:prstGeom>
          <a:noFill/>
        </p:spPr>
      </p:pic>
      <p:sp>
        <p:nvSpPr>
          <p:cNvPr id="4" name="Footer Placeholder 3">
            <a:extLst>
              <a:ext uri="{FF2B5EF4-FFF2-40B4-BE49-F238E27FC236}">
                <a16:creationId xmlns:a16="http://schemas.microsoft.com/office/drawing/2014/main" id="{112F99A7-AB23-6E98-73BA-F50443E04A94}"/>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5" name="Slide Number Placeholder 4">
            <a:extLst>
              <a:ext uri="{FF2B5EF4-FFF2-40B4-BE49-F238E27FC236}">
                <a16:creationId xmlns:a16="http://schemas.microsoft.com/office/drawing/2014/main" id="{9A70E429-2E99-335A-417D-928A6B97182F}"/>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10</a:t>
            </a:fld>
            <a:endParaRPr lang="en-US"/>
          </a:p>
        </p:txBody>
      </p:sp>
    </p:spTree>
    <p:extLst>
      <p:ext uri="{BB962C8B-B14F-4D97-AF65-F5344CB8AC3E}">
        <p14:creationId xmlns:p14="http://schemas.microsoft.com/office/powerpoint/2010/main" val="2340249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3B245-AF16-1D17-F247-10B7946D11D7}"/>
              </a:ext>
            </a:extLst>
          </p:cNvPr>
          <p:cNvSpPr>
            <a:spLocks noGrp="1"/>
          </p:cNvSpPr>
          <p:nvPr>
            <p:ph type="title"/>
          </p:nvPr>
        </p:nvSpPr>
        <p:spPr>
          <a:xfrm>
            <a:off x="457200" y="457200"/>
            <a:ext cx="8229600" cy="1659600"/>
          </a:xfrm>
        </p:spPr>
        <p:txBody>
          <a:bodyPr anchor="t">
            <a:normAutofit/>
          </a:bodyPr>
          <a:lstStyle/>
          <a:p>
            <a:r>
              <a:rPr lang="en-US" dirty="0"/>
              <a:t>Roles and Responsibilities</a:t>
            </a:r>
          </a:p>
        </p:txBody>
      </p:sp>
      <p:sp>
        <p:nvSpPr>
          <p:cNvPr id="4" name="Text Placeholder 3">
            <a:extLst>
              <a:ext uri="{FF2B5EF4-FFF2-40B4-BE49-F238E27FC236}">
                <a16:creationId xmlns:a16="http://schemas.microsoft.com/office/drawing/2014/main" id="{27B34217-142C-FA45-FA47-5E85FC2D0707}"/>
              </a:ext>
            </a:extLst>
          </p:cNvPr>
          <p:cNvSpPr>
            <a:spLocks noGrp="1"/>
          </p:cNvSpPr>
          <p:nvPr>
            <p:ph type="body" sz="quarter" idx="13"/>
          </p:nvPr>
        </p:nvSpPr>
        <p:spPr>
          <a:xfrm>
            <a:off x="457200" y="2574925"/>
            <a:ext cx="8229600" cy="6435725"/>
          </a:xfrm>
        </p:spPr>
        <p:txBody>
          <a:bodyPr>
            <a:normAutofit/>
          </a:bodyPr>
          <a:lstStyle/>
          <a:p>
            <a:pPr marL="457200" indent="-457200">
              <a:buFont typeface="Arial" panose="020B0604020202020204" pitchFamily="34" charset="0"/>
              <a:buChar char="•"/>
            </a:pPr>
            <a:r>
              <a:rPr lang="en-US" dirty="0"/>
              <a:t>UI Designer</a:t>
            </a:r>
          </a:p>
          <a:p>
            <a:pPr marL="338338" lvl="2" indent="0">
              <a:buNone/>
            </a:pPr>
            <a:r>
              <a:rPr lang="en-US" dirty="0"/>
              <a:t>The task is to ensure that every page and each step a user takes when they engage with the completed product adheres to the overarching vision provided by UX designers.</a:t>
            </a:r>
          </a:p>
        </p:txBody>
      </p:sp>
      <p:pic>
        <p:nvPicPr>
          <p:cNvPr id="5122" name="Picture 2" descr="How Much Do Product Designers Make? (2023 Salary Guide) | Untitled UI">
            <a:extLst>
              <a:ext uri="{FF2B5EF4-FFF2-40B4-BE49-F238E27FC236}">
                <a16:creationId xmlns:a16="http://schemas.microsoft.com/office/drawing/2014/main" id="{33B47768-06A9-FE8D-323A-07A946A4BA3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044" r="19678" b="1"/>
          <a:stretch/>
        </p:blipFill>
        <p:spPr bwMode="auto">
          <a:xfrm>
            <a:off x="9144000" y="10"/>
            <a:ext cx="9144000" cy="10296515"/>
          </a:xfrm>
          <a:prstGeom prst="rect">
            <a:avLst/>
          </a:prstGeom>
          <a:solidFill>
            <a:srgbClr val="FFFFFF"/>
          </a:solidFill>
        </p:spPr>
      </p:pic>
      <p:sp>
        <p:nvSpPr>
          <p:cNvPr id="5" name="Footer Placeholder 4">
            <a:extLst>
              <a:ext uri="{FF2B5EF4-FFF2-40B4-BE49-F238E27FC236}">
                <a16:creationId xmlns:a16="http://schemas.microsoft.com/office/drawing/2014/main" id="{5A7D0420-18F6-4CEA-AFB3-1E6686602150}"/>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4A491BDF-FEDC-2B7F-F54F-3FEDF2EC395A}"/>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11</a:t>
            </a:fld>
            <a:endParaRPr lang="en-US"/>
          </a:p>
        </p:txBody>
      </p:sp>
    </p:spTree>
    <p:extLst>
      <p:ext uri="{BB962C8B-B14F-4D97-AF65-F5344CB8AC3E}">
        <p14:creationId xmlns:p14="http://schemas.microsoft.com/office/powerpoint/2010/main" val="26444277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66CB761-400B-36CD-3514-3C302440B748}"/>
              </a:ext>
            </a:extLst>
          </p:cNvPr>
          <p:cNvSpPr>
            <a:spLocks noGrp="1"/>
          </p:cNvSpPr>
          <p:nvPr>
            <p:ph type="title"/>
          </p:nvPr>
        </p:nvSpPr>
        <p:spPr/>
        <p:txBody>
          <a:bodyPr anchor="t">
            <a:normAutofit/>
          </a:bodyPr>
          <a:lstStyle/>
          <a:p>
            <a:r>
              <a:rPr lang="en-US" dirty="0"/>
              <a:t>UI Designs</a:t>
            </a:r>
          </a:p>
        </p:txBody>
      </p:sp>
      <p:sp>
        <p:nvSpPr>
          <p:cNvPr id="3" name="Footer Placeholder 2">
            <a:extLst>
              <a:ext uri="{FF2B5EF4-FFF2-40B4-BE49-F238E27FC236}">
                <a16:creationId xmlns:a16="http://schemas.microsoft.com/office/drawing/2014/main" id="{AF57B255-D313-807C-C082-9DECCB506040}"/>
              </a:ext>
            </a:extLst>
          </p:cNvPr>
          <p:cNvSpPr>
            <a:spLocks noGrp="1"/>
          </p:cNvSpPr>
          <p:nvPr>
            <p:ph type="ftr" sz="quarter" idx="10"/>
          </p:nvPr>
        </p:nvSpPr>
        <p:spPr/>
        <p:txBody>
          <a:bodyPr anchor="ctr">
            <a:normAutofit/>
          </a:bodyPr>
          <a:lstStyle/>
          <a:p>
            <a:pPr>
              <a:spcAft>
                <a:spcPts val="600"/>
              </a:spcAft>
            </a:pPr>
            <a:r>
              <a:rPr lang="en-US"/>
              <a:t>IBM iX / © IBM Corporation</a:t>
            </a:r>
          </a:p>
        </p:txBody>
      </p:sp>
      <p:sp>
        <p:nvSpPr>
          <p:cNvPr id="4" name="Slide Number Placeholder 3">
            <a:extLst>
              <a:ext uri="{FF2B5EF4-FFF2-40B4-BE49-F238E27FC236}">
                <a16:creationId xmlns:a16="http://schemas.microsoft.com/office/drawing/2014/main" id="{1C95320D-FE95-A854-5732-A518585974B3}"/>
              </a:ext>
            </a:extLst>
          </p:cNvPr>
          <p:cNvSpPr>
            <a:spLocks noGrp="1"/>
          </p:cNvSpPr>
          <p:nvPr>
            <p:ph type="sldNum" sz="quarter" idx="11"/>
          </p:nvPr>
        </p:nvSpPr>
        <p:spPr/>
        <p:txBody>
          <a:bodyPr anchor="ctr">
            <a:normAutofit/>
          </a:bodyPr>
          <a:lstStyle/>
          <a:p>
            <a:pPr>
              <a:spcAft>
                <a:spcPts val="600"/>
              </a:spcAft>
            </a:pPr>
            <a:fld id="{59395FB3-9C97-154F-86B2-7E381B951268}" type="slidenum">
              <a:rPr lang="en-US" smtClean="0"/>
              <a:pPr>
                <a:spcAft>
                  <a:spcPts val="600"/>
                </a:spcAft>
              </a:pPr>
              <a:t>12</a:t>
            </a:fld>
            <a:endParaRPr lang="en-US"/>
          </a:p>
        </p:txBody>
      </p:sp>
      <p:sp>
        <p:nvSpPr>
          <p:cNvPr id="68" name="Text Placeholder 8">
            <a:extLst>
              <a:ext uri="{FF2B5EF4-FFF2-40B4-BE49-F238E27FC236}">
                <a16:creationId xmlns:a16="http://schemas.microsoft.com/office/drawing/2014/main" id="{E8A06117-09C4-493F-8F27-647BB7E66089}"/>
              </a:ext>
            </a:extLst>
          </p:cNvPr>
          <p:cNvSpPr txBox="1">
            <a:spLocks/>
          </p:cNvSpPr>
          <p:nvPr/>
        </p:nvSpPr>
        <p:spPr>
          <a:xfrm>
            <a:off x="457200" y="1532066"/>
            <a:ext cx="8229600" cy="8553600"/>
          </a:xfrm>
          <a:prstGeom prst="rect">
            <a:avLst/>
          </a:prstGeom>
        </p:spPr>
        <p:txBody>
          <a:bodyPr vert="horz" lIns="0" tIns="0" rIns="0" bIns="0" rtlCol="0">
            <a:normAutofit/>
          </a:bodyPr>
          <a:lstStyle>
            <a:lvl1pPr marL="0" indent="0" algn="l" rtl="0" eaLnBrk="1" fontAlgn="base" hangingPunct="1">
              <a:lnSpc>
                <a:spcPct val="100000"/>
              </a:lnSpc>
              <a:spcBef>
                <a:spcPts val="2200"/>
              </a:spcBef>
              <a:spcAft>
                <a:spcPct val="0"/>
              </a:spcAft>
              <a:buClr>
                <a:schemeClr val="bg1"/>
              </a:buClr>
              <a:buSzPct val="90000"/>
              <a:buFont typeface="Wingdings" pitchFamily="2" charset="2"/>
              <a:buNone/>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bg1"/>
              </a:buClr>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a:lstStyle>
          <a:p>
            <a:pPr defTabSz="914400"/>
            <a:r>
              <a:rPr lang="en-US" kern="0"/>
              <a:t>I'm in charge of designing the layouts and visual components that people engage with when using digital goods. The goal of UI design is to create interfaces that are visually appealing, simple to use, and intuitive. Meetings with stakeholders (such as managers, viewers, or colleagues) are frequently necessary in daily life to make sure designs live up to expectations.</a:t>
            </a:r>
            <a:endParaRPr lang="en-US" kern="0" dirty="0"/>
          </a:p>
        </p:txBody>
      </p:sp>
      <p:pic>
        <p:nvPicPr>
          <p:cNvPr id="10" name="Picture 9" descr="A screenshot of a computer&#10;&#10;Description automatically generated">
            <a:extLst>
              <a:ext uri="{FF2B5EF4-FFF2-40B4-BE49-F238E27FC236}">
                <a16:creationId xmlns:a16="http://schemas.microsoft.com/office/drawing/2014/main" id="{62C4BCE0-A0CD-1DE9-F321-FD5C80196FCF}"/>
              </a:ext>
            </a:extLst>
          </p:cNvPr>
          <p:cNvPicPr>
            <a:picLocks noChangeAspect="1"/>
          </p:cNvPicPr>
          <p:nvPr/>
        </p:nvPicPr>
        <p:blipFill>
          <a:blip r:embed="rId2"/>
          <a:stretch>
            <a:fillRect/>
          </a:stretch>
        </p:blipFill>
        <p:spPr>
          <a:xfrm>
            <a:off x="9709690" y="5390413"/>
            <a:ext cx="3964570" cy="2819249"/>
          </a:xfrm>
          <a:prstGeom prst="rect">
            <a:avLst/>
          </a:prstGeom>
        </p:spPr>
      </p:pic>
      <p:pic>
        <p:nvPicPr>
          <p:cNvPr id="12" name="Picture 11" descr="A screenshot of a web page&#10;&#10;Description automatically generated">
            <a:extLst>
              <a:ext uri="{FF2B5EF4-FFF2-40B4-BE49-F238E27FC236}">
                <a16:creationId xmlns:a16="http://schemas.microsoft.com/office/drawing/2014/main" id="{3261EBDD-AAF2-C566-2720-8B6EF26072E4}"/>
              </a:ext>
            </a:extLst>
          </p:cNvPr>
          <p:cNvPicPr>
            <a:picLocks noChangeAspect="1"/>
          </p:cNvPicPr>
          <p:nvPr/>
        </p:nvPicPr>
        <p:blipFill>
          <a:blip r:embed="rId3"/>
          <a:stretch>
            <a:fillRect/>
          </a:stretch>
        </p:blipFill>
        <p:spPr>
          <a:xfrm>
            <a:off x="9709690" y="484822"/>
            <a:ext cx="7968710" cy="4781226"/>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9D0EBCA4-6D87-23A1-270F-29226FDD5B08}"/>
              </a:ext>
            </a:extLst>
          </p:cNvPr>
          <p:cNvPicPr>
            <a:picLocks noChangeAspect="1"/>
          </p:cNvPicPr>
          <p:nvPr/>
        </p:nvPicPr>
        <p:blipFill>
          <a:blip r:embed="rId4"/>
          <a:stretch>
            <a:fillRect/>
          </a:stretch>
        </p:blipFill>
        <p:spPr>
          <a:xfrm>
            <a:off x="13898400" y="5390412"/>
            <a:ext cx="3780000" cy="2819250"/>
          </a:xfrm>
          <a:prstGeom prst="rect">
            <a:avLst/>
          </a:prstGeom>
        </p:spPr>
      </p:pic>
    </p:spTree>
    <p:extLst>
      <p:ext uri="{BB962C8B-B14F-4D97-AF65-F5344CB8AC3E}">
        <p14:creationId xmlns:p14="http://schemas.microsoft.com/office/powerpoint/2010/main" val="4218036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0908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 name="Title 5">
            <a:extLst>
              <a:ext uri="{FF2B5EF4-FFF2-40B4-BE49-F238E27FC236}">
                <a16:creationId xmlns:a16="http://schemas.microsoft.com/office/drawing/2014/main" id="{FE7AE56F-5F45-A312-D6BE-E3ECDDFAD268}"/>
              </a:ext>
            </a:extLst>
          </p:cNvPr>
          <p:cNvSpPr>
            <a:spLocks noGrp="1"/>
          </p:cNvSpPr>
          <p:nvPr>
            <p:ph type="title"/>
          </p:nvPr>
        </p:nvSpPr>
        <p:spPr>
          <a:xfrm>
            <a:off x="457200" y="457200"/>
            <a:ext cx="8229600" cy="1659600"/>
          </a:xfrm>
        </p:spPr>
        <p:txBody>
          <a:bodyPr anchor="t">
            <a:normAutofit/>
          </a:bodyPr>
          <a:lstStyle/>
          <a:p>
            <a:r>
              <a:rPr lang="en-US" dirty="0"/>
              <a:t>Asset Intelligence</a:t>
            </a:r>
          </a:p>
        </p:txBody>
      </p:sp>
      <p:sp>
        <p:nvSpPr>
          <p:cNvPr id="1031" name="Text Placeholder 2">
            <a:extLst>
              <a:ext uri="{FF2B5EF4-FFF2-40B4-BE49-F238E27FC236}">
                <a16:creationId xmlns:a16="http://schemas.microsoft.com/office/drawing/2014/main" id="{E970D080-0422-2EA6-5B33-CECADA51D3B4}"/>
              </a:ext>
            </a:extLst>
          </p:cNvPr>
          <p:cNvSpPr>
            <a:spLocks noGrp="1"/>
          </p:cNvSpPr>
          <p:nvPr>
            <p:ph type="body" sz="quarter" idx="13"/>
          </p:nvPr>
        </p:nvSpPr>
        <p:spPr>
          <a:xfrm>
            <a:off x="457200" y="2574925"/>
            <a:ext cx="8229600" cy="6435725"/>
          </a:xfrm>
        </p:spPr>
        <p:txBody>
          <a:bodyPr>
            <a:normAutofit/>
          </a:bodyPr>
          <a:lstStyle/>
          <a:p>
            <a:r>
              <a:rPr lang="en-US" dirty="0"/>
              <a:t>AI can create and </a:t>
            </a:r>
            <a:r>
              <a:rPr lang="en-US" b="1" dirty="0"/>
              <a:t>manage Portfolios </a:t>
            </a:r>
            <a:r>
              <a:rPr lang="en-US" dirty="0"/>
              <a:t>in Asset Intelligence and find out the </a:t>
            </a:r>
            <a:r>
              <a:rPr lang="en-US" b="1" dirty="0"/>
              <a:t>health of your assets</a:t>
            </a:r>
            <a:r>
              <a:rPr lang="en-US" dirty="0"/>
              <a:t> to assist you make the best decision for the network.</a:t>
            </a:r>
          </a:p>
        </p:txBody>
      </p:sp>
      <p:pic>
        <p:nvPicPr>
          <p:cNvPr id="1026" name="Picture 2" descr="National Grid's profits rise to £3.4bn amid soaring energy bills | Business  News | Sky News">
            <a:extLst>
              <a:ext uri="{FF2B5EF4-FFF2-40B4-BE49-F238E27FC236}">
                <a16:creationId xmlns:a16="http://schemas.microsoft.com/office/drawing/2014/main" id="{A2CAF82C-2D9A-CC31-9678-7230B8EF33A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23" r="25023" b="-1"/>
          <a:stretch/>
        </p:blipFill>
        <p:spPr bwMode="auto">
          <a:xfrm>
            <a:off x="9144000" y="10"/>
            <a:ext cx="9144000" cy="10296515"/>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336CE2A8-3ECB-3892-29A5-8D678307524F}"/>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4" name="Slide Number Placeholder 3">
            <a:extLst>
              <a:ext uri="{FF2B5EF4-FFF2-40B4-BE49-F238E27FC236}">
                <a16:creationId xmlns:a16="http://schemas.microsoft.com/office/drawing/2014/main" id="{3FEDBF34-DC5C-F410-A3D4-FF2B0797D5EE}"/>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2</a:t>
            </a:fld>
            <a:endParaRPr lang="en-US"/>
          </a:p>
        </p:txBody>
      </p:sp>
      <p:pic>
        <p:nvPicPr>
          <p:cNvPr id="17" name="Graphic 16">
            <a:extLst>
              <a:ext uri="{FF2B5EF4-FFF2-40B4-BE49-F238E27FC236}">
                <a16:creationId xmlns:a16="http://schemas.microsoft.com/office/drawing/2014/main" id="{490166FA-1F73-31AB-1BB1-591EB30845F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173202" y="457200"/>
            <a:ext cx="3657464" cy="757853"/>
          </a:xfrm>
          <a:prstGeom prst="rect">
            <a:avLst/>
          </a:prstGeom>
        </p:spPr>
      </p:pic>
    </p:spTree>
    <p:extLst>
      <p:ext uri="{BB962C8B-B14F-4D97-AF65-F5344CB8AC3E}">
        <p14:creationId xmlns:p14="http://schemas.microsoft.com/office/powerpoint/2010/main" val="2263457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3AC42B40-3D39-8983-803A-F48B4C642D2C}"/>
              </a:ext>
            </a:extLst>
          </p:cNvPr>
          <p:cNvSpPr>
            <a:spLocks noGrp="1"/>
          </p:cNvSpPr>
          <p:nvPr>
            <p:ph type="title"/>
          </p:nvPr>
        </p:nvSpPr>
        <p:spPr>
          <a:xfrm>
            <a:off x="457200" y="457200"/>
            <a:ext cx="8229600" cy="8553600"/>
          </a:xfrm>
        </p:spPr>
        <p:txBody>
          <a:bodyPr/>
          <a:lstStyle/>
          <a:p>
            <a:r>
              <a:rPr lang="en-US" dirty="0"/>
              <a:t>Journey</a:t>
            </a:r>
            <a:br>
              <a:rPr lang="en-US" dirty="0"/>
            </a:br>
            <a:br>
              <a:rPr lang="en-US" dirty="0"/>
            </a:br>
            <a:r>
              <a:rPr lang="en-US" sz="2800" dirty="0"/>
              <a:t>Through identifying our Objectives and defining our Vision, Validation has confirmed the Value and led us to our Proposal. </a:t>
            </a:r>
            <a:endParaRPr lang="en-US" dirty="0"/>
          </a:p>
        </p:txBody>
      </p:sp>
      <p:sp>
        <p:nvSpPr>
          <p:cNvPr id="3" name="Footer Placeholder 2">
            <a:extLst>
              <a:ext uri="{FF2B5EF4-FFF2-40B4-BE49-F238E27FC236}">
                <a16:creationId xmlns:a16="http://schemas.microsoft.com/office/drawing/2014/main" id="{93FB9E4E-0134-E5B3-6D6B-C57F1332B247}"/>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4" name="Slide Number Placeholder 3">
            <a:extLst>
              <a:ext uri="{FF2B5EF4-FFF2-40B4-BE49-F238E27FC236}">
                <a16:creationId xmlns:a16="http://schemas.microsoft.com/office/drawing/2014/main" id="{D067BD8D-63FF-AC84-C932-17D5D79C1E68}"/>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3</a:t>
            </a:fld>
            <a:endParaRPr lang="en-US"/>
          </a:p>
        </p:txBody>
      </p:sp>
      <p:grpSp>
        <p:nvGrpSpPr>
          <p:cNvPr id="6" name="Group 5">
            <a:extLst>
              <a:ext uri="{FF2B5EF4-FFF2-40B4-BE49-F238E27FC236}">
                <a16:creationId xmlns:a16="http://schemas.microsoft.com/office/drawing/2014/main" id="{ADC5248E-A5E5-1D13-04D5-2100E96AA20B}"/>
              </a:ext>
            </a:extLst>
          </p:cNvPr>
          <p:cNvGrpSpPr/>
          <p:nvPr/>
        </p:nvGrpSpPr>
        <p:grpSpPr>
          <a:xfrm>
            <a:off x="457200" y="3936777"/>
            <a:ext cx="9103506" cy="3332671"/>
            <a:chOff x="644170" y="1893112"/>
            <a:chExt cx="7961613" cy="2914640"/>
          </a:xfrm>
        </p:grpSpPr>
        <p:sp>
          <p:nvSpPr>
            <p:cNvPr id="7" name="Freeform 5">
              <a:extLst>
                <a:ext uri="{FF2B5EF4-FFF2-40B4-BE49-F238E27FC236}">
                  <a16:creationId xmlns:a16="http://schemas.microsoft.com/office/drawing/2014/main" id="{4372AF04-0C1D-DCE2-7B70-A097BE066BE0}"/>
                </a:ext>
              </a:extLst>
            </p:cNvPr>
            <p:cNvSpPr>
              <a:spLocks/>
            </p:cNvSpPr>
            <p:nvPr/>
          </p:nvSpPr>
          <p:spPr bwMode="auto">
            <a:xfrm rot="20181012">
              <a:off x="7893834" y="3000733"/>
              <a:ext cx="711949" cy="342553"/>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rgbClr val="55555A"/>
            </a:solidFill>
            <a:ln>
              <a:noFill/>
            </a:ln>
          </p:spPr>
          <p:txBody>
            <a:bodyPr vert="horz" wrap="square" lIns="91440" tIns="45720" rIns="91440" bIns="45720" numCol="1" anchor="t" anchorCtr="0" compatLnSpc="1">
              <a:prstTxWarp prst="textNoShape">
                <a:avLst/>
              </a:prstTxWarp>
            </a:bodyPr>
            <a:lstStyle/>
            <a:p>
              <a:endParaRPr lang="en-US" sz="1400" b="0">
                <a:latin typeface="IBM Plex Sans" panose="020B0503050203000203" pitchFamily="34" charset="0"/>
              </a:endParaRPr>
            </a:p>
          </p:txBody>
        </p:sp>
        <p:sp>
          <p:nvSpPr>
            <p:cNvPr id="8" name="Freeform 5">
              <a:extLst>
                <a:ext uri="{FF2B5EF4-FFF2-40B4-BE49-F238E27FC236}">
                  <a16:creationId xmlns:a16="http://schemas.microsoft.com/office/drawing/2014/main" id="{14B84343-B1D5-52B5-91EC-0D18F4523C05}"/>
                </a:ext>
              </a:extLst>
            </p:cNvPr>
            <p:cNvSpPr>
              <a:spLocks/>
            </p:cNvSpPr>
            <p:nvPr/>
          </p:nvSpPr>
          <p:spPr bwMode="auto">
            <a:xfrm rot="1418988" flipH="1">
              <a:off x="6322108" y="2949110"/>
              <a:ext cx="664423" cy="342553"/>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rgbClr val="55555A"/>
            </a:solidFill>
            <a:ln>
              <a:noFill/>
            </a:ln>
          </p:spPr>
          <p:txBody>
            <a:bodyPr vert="horz" wrap="square" lIns="91440" tIns="45720" rIns="91440" bIns="45720" numCol="1" anchor="t" anchorCtr="0" compatLnSpc="1">
              <a:prstTxWarp prst="textNoShape">
                <a:avLst/>
              </a:prstTxWarp>
            </a:bodyPr>
            <a:lstStyle/>
            <a:p>
              <a:endParaRPr lang="en-US" sz="1400" b="0">
                <a:latin typeface="IBM Plex Sans" panose="020B0503050203000203" pitchFamily="34" charset="0"/>
              </a:endParaRPr>
            </a:p>
          </p:txBody>
        </p:sp>
        <p:sp>
          <p:nvSpPr>
            <p:cNvPr id="9" name="Freeform 5">
              <a:extLst>
                <a:ext uri="{FF2B5EF4-FFF2-40B4-BE49-F238E27FC236}">
                  <a16:creationId xmlns:a16="http://schemas.microsoft.com/office/drawing/2014/main" id="{59D091F3-D491-5C34-D41A-4EA1F34CD64A}"/>
                </a:ext>
              </a:extLst>
            </p:cNvPr>
            <p:cNvSpPr>
              <a:spLocks/>
            </p:cNvSpPr>
            <p:nvPr/>
          </p:nvSpPr>
          <p:spPr bwMode="auto">
            <a:xfrm rot="20181012">
              <a:off x="4779784" y="2932349"/>
              <a:ext cx="664423" cy="342553"/>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rgbClr val="55555A"/>
            </a:solidFill>
            <a:ln>
              <a:noFill/>
            </a:ln>
          </p:spPr>
          <p:txBody>
            <a:bodyPr vert="horz" wrap="square" lIns="91440" tIns="45720" rIns="91440" bIns="45720" numCol="1" anchor="t" anchorCtr="0" compatLnSpc="1">
              <a:prstTxWarp prst="textNoShape">
                <a:avLst/>
              </a:prstTxWarp>
            </a:bodyPr>
            <a:lstStyle/>
            <a:p>
              <a:endParaRPr lang="en-US" sz="1400" b="0">
                <a:latin typeface="IBM Plex Sans" panose="020B0503050203000203" pitchFamily="34" charset="0"/>
              </a:endParaRPr>
            </a:p>
          </p:txBody>
        </p:sp>
        <p:sp>
          <p:nvSpPr>
            <p:cNvPr id="11" name="Freeform 5">
              <a:extLst>
                <a:ext uri="{FF2B5EF4-FFF2-40B4-BE49-F238E27FC236}">
                  <a16:creationId xmlns:a16="http://schemas.microsoft.com/office/drawing/2014/main" id="{D0E2E835-D785-5EAE-6F9E-B4E4C0C7C237}"/>
                </a:ext>
              </a:extLst>
            </p:cNvPr>
            <p:cNvSpPr>
              <a:spLocks/>
            </p:cNvSpPr>
            <p:nvPr/>
          </p:nvSpPr>
          <p:spPr bwMode="auto">
            <a:xfrm rot="1418988" flipH="1">
              <a:off x="3210529" y="2949111"/>
              <a:ext cx="664423" cy="342553"/>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rgbClr val="55555A"/>
            </a:solidFill>
            <a:ln>
              <a:noFill/>
            </a:ln>
          </p:spPr>
          <p:txBody>
            <a:bodyPr vert="horz" wrap="square" lIns="91440" tIns="45720" rIns="91440" bIns="45720" numCol="1" anchor="t" anchorCtr="0" compatLnSpc="1">
              <a:prstTxWarp prst="textNoShape">
                <a:avLst/>
              </a:prstTxWarp>
            </a:bodyPr>
            <a:lstStyle/>
            <a:p>
              <a:endParaRPr lang="en-US" sz="1400" b="0">
                <a:latin typeface="IBM Plex Sans" panose="020B0503050203000203" pitchFamily="34" charset="0"/>
              </a:endParaRPr>
            </a:p>
          </p:txBody>
        </p:sp>
        <p:sp>
          <p:nvSpPr>
            <p:cNvPr id="12" name="Freeform 5">
              <a:extLst>
                <a:ext uri="{FF2B5EF4-FFF2-40B4-BE49-F238E27FC236}">
                  <a16:creationId xmlns:a16="http://schemas.microsoft.com/office/drawing/2014/main" id="{036A69F2-B32D-D1C8-97DC-6F1AF7EECC49}"/>
                </a:ext>
              </a:extLst>
            </p:cNvPr>
            <p:cNvSpPr>
              <a:spLocks/>
            </p:cNvSpPr>
            <p:nvPr/>
          </p:nvSpPr>
          <p:spPr bwMode="auto">
            <a:xfrm rot="20181012">
              <a:off x="1668206" y="2932349"/>
              <a:ext cx="664423" cy="342553"/>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rgbClr val="55555A"/>
            </a:solidFill>
            <a:ln>
              <a:noFill/>
            </a:ln>
          </p:spPr>
          <p:txBody>
            <a:bodyPr vert="horz" wrap="square" lIns="91440" tIns="45720" rIns="91440" bIns="45720" numCol="1" anchor="t" anchorCtr="0" compatLnSpc="1">
              <a:prstTxWarp prst="textNoShape">
                <a:avLst/>
              </a:prstTxWarp>
            </a:bodyPr>
            <a:lstStyle/>
            <a:p>
              <a:endParaRPr lang="en-US" sz="1400" b="0">
                <a:latin typeface="IBM Plex Sans" panose="020B0503050203000203" pitchFamily="34" charset="0"/>
              </a:endParaRPr>
            </a:p>
          </p:txBody>
        </p:sp>
        <p:sp>
          <p:nvSpPr>
            <p:cNvPr id="13" name="TextBox 12">
              <a:extLst>
                <a:ext uri="{FF2B5EF4-FFF2-40B4-BE49-F238E27FC236}">
                  <a16:creationId xmlns:a16="http://schemas.microsoft.com/office/drawing/2014/main" id="{DFA1930F-4251-7E1D-A90D-5A589DA6FACF}"/>
                </a:ext>
              </a:extLst>
            </p:cNvPr>
            <p:cNvSpPr txBox="1"/>
            <p:nvPr/>
          </p:nvSpPr>
          <p:spPr>
            <a:xfrm>
              <a:off x="644170" y="2618571"/>
              <a:ext cx="1126325" cy="307777"/>
            </a:xfrm>
            <a:prstGeom prst="rect">
              <a:avLst/>
            </a:prstGeom>
            <a:noFill/>
          </p:spPr>
          <p:txBody>
            <a:bodyPr wrap="square" rtlCol="0">
              <a:spAutoFit/>
            </a:bodyPr>
            <a:lstStyle/>
            <a:p>
              <a:pPr algn="ctr"/>
              <a:r>
                <a:rPr lang="en-US" sz="1400">
                  <a:solidFill>
                    <a:srgbClr val="000B8B"/>
                  </a:solidFill>
                  <a:latin typeface="IBM Plex Sans" panose="020B0503050203000203" pitchFamily="34" charset="0"/>
                </a:rPr>
                <a:t>Objectives</a:t>
              </a:r>
            </a:p>
          </p:txBody>
        </p:sp>
        <p:sp>
          <p:nvSpPr>
            <p:cNvPr id="14" name="TextBox 13">
              <a:extLst>
                <a:ext uri="{FF2B5EF4-FFF2-40B4-BE49-F238E27FC236}">
                  <a16:creationId xmlns:a16="http://schemas.microsoft.com/office/drawing/2014/main" id="{34D3F2A4-8828-8556-C207-E8C181917701}"/>
                </a:ext>
              </a:extLst>
            </p:cNvPr>
            <p:cNvSpPr txBox="1"/>
            <p:nvPr/>
          </p:nvSpPr>
          <p:spPr>
            <a:xfrm>
              <a:off x="6869793" y="2615917"/>
              <a:ext cx="1126325" cy="307777"/>
            </a:xfrm>
            <a:prstGeom prst="rect">
              <a:avLst/>
            </a:prstGeom>
            <a:noFill/>
          </p:spPr>
          <p:txBody>
            <a:bodyPr wrap="square" rtlCol="0">
              <a:spAutoFit/>
            </a:bodyPr>
            <a:lstStyle/>
            <a:p>
              <a:pPr algn="ctr"/>
              <a:r>
                <a:rPr lang="en-US" sz="1400">
                  <a:solidFill>
                    <a:srgbClr val="FAD566"/>
                  </a:solidFill>
                  <a:latin typeface="IBM Plex Sans" panose="020B0503050203000203" pitchFamily="34" charset="0"/>
                </a:rPr>
                <a:t>Proposal</a:t>
              </a:r>
            </a:p>
          </p:txBody>
        </p:sp>
        <p:sp>
          <p:nvSpPr>
            <p:cNvPr id="15" name="TextBox 14">
              <a:extLst>
                <a:ext uri="{FF2B5EF4-FFF2-40B4-BE49-F238E27FC236}">
                  <a16:creationId xmlns:a16="http://schemas.microsoft.com/office/drawing/2014/main" id="{7E9A0507-2E38-E186-C389-958A3CDF2CD2}"/>
                </a:ext>
              </a:extLst>
            </p:cNvPr>
            <p:cNvSpPr txBox="1"/>
            <p:nvPr/>
          </p:nvSpPr>
          <p:spPr>
            <a:xfrm>
              <a:off x="5318323" y="1936223"/>
              <a:ext cx="1126325" cy="307777"/>
            </a:xfrm>
            <a:prstGeom prst="rect">
              <a:avLst/>
            </a:prstGeom>
            <a:noFill/>
          </p:spPr>
          <p:txBody>
            <a:bodyPr wrap="square" rtlCol="0">
              <a:spAutoFit/>
            </a:bodyPr>
            <a:lstStyle/>
            <a:p>
              <a:pPr algn="ctr"/>
              <a:r>
                <a:rPr lang="en-US" sz="1400">
                  <a:solidFill>
                    <a:srgbClr val="1FAAA3"/>
                  </a:solidFill>
                  <a:latin typeface="IBM Plex Sans" panose="020B0503050203000203" pitchFamily="34" charset="0"/>
                </a:rPr>
                <a:t>Value</a:t>
              </a:r>
            </a:p>
          </p:txBody>
        </p:sp>
        <p:sp>
          <p:nvSpPr>
            <p:cNvPr id="16" name="TextBox 15">
              <a:extLst>
                <a:ext uri="{FF2B5EF4-FFF2-40B4-BE49-F238E27FC236}">
                  <a16:creationId xmlns:a16="http://schemas.microsoft.com/office/drawing/2014/main" id="{3A262C46-F75D-B816-E9C6-2B9A256B883E}"/>
                </a:ext>
              </a:extLst>
            </p:cNvPr>
            <p:cNvSpPr txBox="1"/>
            <p:nvPr/>
          </p:nvSpPr>
          <p:spPr>
            <a:xfrm>
              <a:off x="3771835" y="2635227"/>
              <a:ext cx="1126325" cy="307777"/>
            </a:xfrm>
            <a:prstGeom prst="rect">
              <a:avLst/>
            </a:prstGeom>
            <a:noFill/>
          </p:spPr>
          <p:txBody>
            <a:bodyPr wrap="square" rtlCol="0">
              <a:spAutoFit/>
            </a:bodyPr>
            <a:lstStyle/>
            <a:p>
              <a:pPr algn="ctr"/>
              <a:r>
                <a:rPr lang="en-US" sz="1400">
                  <a:solidFill>
                    <a:srgbClr val="520E77"/>
                  </a:solidFill>
                  <a:latin typeface="IBM Plex Sans" panose="020B0503050203000203" pitchFamily="34" charset="0"/>
                </a:rPr>
                <a:t>Validation</a:t>
              </a:r>
            </a:p>
          </p:txBody>
        </p:sp>
        <p:sp>
          <p:nvSpPr>
            <p:cNvPr id="17" name="TextBox 16">
              <a:extLst>
                <a:ext uri="{FF2B5EF4-FFF2-40B4-BE49-F238E27FC236}">
                  <a16:creationId xmlns:a16="http://schemas.microsoft.com/office/drawing/2014/main" id="{868391D8-BE5C-8667-4BAF-D50A0E386A45}"/>
                </a:ext>
              </a:extLst>
            </p:cNvPr>
            <p:cNvSpPr txBox="1"/>
            <p:nvPr/>
          </p:nvSpPr>
          <p:spPr>
            <a:xfrm>
              <a:off x="2218741" y="1893112"/>
              <a:ext cx="1126325" cy="307777"/>
            </a:xfrm>
            <a:prstGeom prst="rect">
              <a:avLst/>
            </a:prstGeom>
            <a:noFill/>
          </p:spPr>
          <p:txBody>
            <a:bodyPr wrap="square" rtlCol="0">
              <a:spAutoFit/>
            </a:bodyPr>
            <a:lstStyle/>
            <a:p>
              <a:pPr algn="ctr"/>
              <a:r>
                <a:rPr lang="en-US" sz="1400">
                  <a:solidFill>
                    <a:srgbClr val="C517A4"/>
                  </a:solidFill>
                  <a:latin typeface="IBM Plex Sans" panose="020B0503050203000203" pitchFamily="34" charset="0"/>
                </a:rPr>
                <a:t>Vision</a:t>
              </a:r>
            </a:p>
          </p:txBody>
        </p:sp>
        <p:grpSp>
          <p:nvGrpSpPr>
            <p:cNvPr id="18" name="Group 17">
              <a:extLst>
                <a:ext uri="{FF2B5EF4-FFF2-40B4-BE49-F238E27FC236}">
                  <a16:creationId xmlns:a16="http://schemas.microsoft.com/office/drawing/2014/main" id="{477E4DF4-69FD-2574-A658-9EAB2B30E78F}"/>
                </a:ext>
              </a:extLst>
            </p:cNvPr>
            <p:cNvGrpSpPr/>
            <p:nvPr/>
          </p:nvGrpSpPr>
          <p:grpSpPr>
            <a:xfrm>
              <a:off x="677024" y="2910485"/>
              <a:ext cx="1131307" cy="1131307"/>
              <a:chOff x="3108553" y="4899412"/>
              <a:chExt cx="2778703" cy="2778703"/>
            </a:xfrm>
          </p:grpSpPr>
          <p:sp>
            <p:nvSpPr>
              <p:cNvPr id="41" name="Oval 40">
                <a:extLst>
                  <a:ext uri="{FF2B5EF4-FFF2-40B4-BE49-F238E27FC236}">
                    <a16:creationId xmlns:a16="http://schemas.microsoft.com/office/drawing/2014/main" id="{F0FB7199-79FF-BFEB-7B16-E2D546A0DA7D}"/>
                  </a:ext>
                </a:extLst>
              </p:cNvPr>
              <p:cNvSpPr/>
              <p:nvPr/>
            </p:nvSpPr>
            <p:spPr>
              <a:xfrm>
                <a:off x="3108553" y="4899412"/>
                <a:ext cx="2778703" cy="2778703"/>
              </a:xfrm>
              <a:prstGeom prst="ellipse">
                <a:avLst/>
              </a:prstGeom>
              <a:solidFill>
                <a:srgbClr val="000B8C"/>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sp>
            <p:nvSpPr>
              <p:cNvPr id="42" name="Oval 41">
                <a:extLst>
                  <a:ext uri="{FF2B5EF4-FFF2-40B4-BE49-F238E27FC236}">
                    <a16:creationId xmlns:a16="http://schemas.microsoft.com/office/drawing/2014/main" id="{37B48FF9-438E-C7BA-B4A5-04E02E388DEB}"/>
                  </a:ext>
                </a:extLst>
              </p:cNvPr>
              <p:cNvSpPr/>
              <p:nvPr/>
            </p:nvSpPr>
            <p:spPr>
              <a:xfrm>
                <a:off x="334968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grpSp>
        <p:grpSp>
          <p:nvGrpSpPr>
            <p:cNvPr id="19" name="Group 18">
              <a:extLst>
                <a:ext uri="{FF2B5EF4-FFF2-40B4-BE49-F238E27FC236}">
                  <a16:creationId xmlns:a16="http://schemas.microsoft.com/office/drawing/2014/main" id="{A857B405-9DCF-2A7A-73E3-584F903C57A6}"/>
                </a:ext>
              </a:extLst>
            </p:cNvPr>
            <p:cNvGrpSpPr/>
            <p:nvPr/>
          </p:nvGrpSpPr>
          <p:grpSpPr>
            <a:xfrm>
              <a:off x="2224124" y="2181069"/>
              <a:ext cx="1131307" cy="1131307"/>
              <a:chOff x="7061313" y="4899412"/>
              <a:chExt cx="2778703" cy="2778703"/>
            </a:xfrm>
          </p:grpSpPr>
          <p:sp>
            <p:nvSpPr>
              <p:cNvPr id="39" name="Oval 38">
                <a:extLst>
                  <a:ext uri="{FF2B5EF4-FFF2-40B4-BE49-F238E27FC236}">
                    <a16:creationId xmlns:a16="http://schemas.microsoft.com/office/drawing/2014/main" id="{63E913D1-76F8-402F-115B-DC53D2E01714}"/>
                  </a:ext>
                </a:extLst>
              </p:cNvPr>
              <p:cNvSpPr/>
              <p:nvPr/>
            </p:nvSpPr>
            <p:spPr>
              <a:xfrm>
                <a:off x="7061313" y="4899412"/>
                <a:ext cx="2778703" cy="2778703"/>
              </a:xfrm>
              <a:prstGeom prst="ellipse">
                <a:avLst/>
              </a:prstGeom>
              <a:solidFill>
                <a:srgbClr val="C913A6"/>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sp>
            <p:nvSpPr>
              <p:cNvPr id="40" name="Oval 39">
                <a:extLst>
                  <a:ext uri="{FF2B5EF4-FFF2-40B4-BE49-F238E27FC236}">
                    <a16:creationId xmlns:a16="http://schemas.microsoft.com/office/drawing/2014/main" id="{58E4E960-6D06-7C75-626E-CD2AB138E803}"/>
                  </a:ext>
                </a:extLst>
              </p:cNvPr>
              <p:cNvSpPr/>
              <p:nvPr/>
            </p:nvSpPr>
            <p:spPr>
              <a:xfrm>
                <a:off x="730244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grpSp>
        <p:grpSp>
          <p:nvGrpSpPr>
            <p:cNvPr id="20" name="Group 19">
              <a:extLst>
                <a:ext uri="{FF2B5EF4-FFF2-40B4-BE49-F238E27FC236}">
                  <a16:creationId xmlns:a16="http://schemas.microsoft.com/office/drawing/2014/main" id="{9FE72B7A-8AE2-B02C-5AF2-2845CE5D3497}"/>
                </a:ext>
              </a:extLst>
            </p:cNvPr>
            <p:cNvGrpSpPr/>
            <p:nvPr/>
          </p:nvGrpSpPr>
          <p:grpSpPr>
            <a:xfrm>
              <a:off x="3771224" y="2910485"/>
              <a:ext cx="1131307" cy="1131307"/>
              <a:chOff x="3108553" y="4899412"/>
              <a:chExt cx="2778703" cy="2778703"/>
            </a:xfrm>
          </p:grpSpPr>
          <p:sp>
            <p:nvSpPr>
              <p:cNvPr id="37" name="Oval 36">
                <a:extLst>
                  <a:ext uri="{FF2B5EF4-FFF2-40B4-BE49-F238E27FC236}">
                    <a16:creationId xmlns:a16="http://schemas.microsoft.com/office/drawing/2014/main" id="{F03AAA10-B8DB-A03C-4363-CBDD4890CFDF}"/>
                  </a:ext>
                </a:extLst>
              </p:cNvPr>
              <p:cNvSpPr/>
              <p:nvPr/>
            </p:nvSpPr>
            <p:spPr>
              <a:xfrm>
                <a:off x="3108553" y="4899412"/>
                <a:ext cx="2778703" cy="2778703"/>
              </a:xfrm>
              <a:prstGeom prst="ellipse">
                <a:avLst/>
              </a:prstGeom>
              <a:solidFill>
                <a:srgbClr val="500A78"/>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sp>
            <p:nvSpPr>
              <p:cNvPr id="38" name="Oval 37">
                <a:extLst>
                  <a:ext uri="{FF2B5EF4-FFF2-40B4-BE49-F238E27FC236}">
                    <a16:creationId xmlns:a16="http://schemas.microsoft.com/office/drawing/2014/main" id="{A18C1311-4CD4-EFA1-6C9F-29FB8134DCE4}"/>
                  </a:ext>
                </a:extLst>
              </p:cNvPr>
              <p:cNvSpPr/>
              <p:nvPr/>
            </p:nvSpPr>
            <p:spPr>
              <a:xfrm>
                <a:off x="334968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grpSp>
        <p:grpSp>
          <p:nvGrpSpPr>
            <p:cNvPr id="21" name="Group 20">
              <a:extLst>
                <a:ext uri="{FF2B5EF4-FFF2-40B4-BE49-F238E27FC236}">
                  <a16:creationId xmlns:a16="http://schemas.microsoft.com/office/drawing/2014/main" id="{3657B3C5-EE45-5F13-CF69-DEB72467A101}"/>
                </a:ext>
              </a:extLst>
            </p:cNvPr>
            <p:cNvGrpSpPr/>
            <p:nvPr/>
          </p:nvGrpSpPr>
          <p:grpSpPr>
            <a:xfrm>
              <a:off x="5318323" y="2181069"/>
              <a:ext cx="1131307" cy="1131307"/>
              <a:chOff x="7061313" y="4899412"/>
              <a:chExt cx="2778703" cy="2778703"/>
            </a:xfrm>
          </p:grpSpPr>
          <p:sp>
            <p:nvSpPr>
              <p:cNvPr id="35" name="Oval 34">
                <a:extLst>
                  <a:ext uri="{FF2B5EF4-FFF2-40B4-BE49-F238E27FC236}">
                    <a16:creationId xmlns:a16="http://schemas.microsoft.com/office/drawing/2014/main" id="{40728F0D-A7D9-3AE1-A5B4-8AD9338994D4}"/>
                  </a:ext>
                </a:extLst>
              </p:cNvPr>
              <p:cNvSpPr/>
              <p:nvPr/>
            </p:nvSpPr>
            <p:spPr>
              <a:xfrm>
                <a:off x="7061313" y="4899412"/>
                <a:ext cx="2778703" cy="2778703"/>
              </a:xfrm>
              <a:prstGeom prst="ellipse">
                <a:avLst/>
              </a:prstGeom>
              <a:solidFill>
                <a:srgbClr val="00BEB4"/>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sp>
            <p:nvSpPr>
              <p:cNvPr id="36" name="Oval 35">
                <a:extLst>
                  <a:ext uri="{FF2B5EF4-FFF2-40B4-BE49-F238E27FC236}">
                    <a16:creationId xmlns:a16="http://schemas.microsoft.com/office/drawing/2014/main" id="{D9B28D0D-626F-AD7B-2F7D-0DE209B76289}"/>
                  </a:ext>
                </a:extLst>
              </p:cNvPr>
              <p:cNvSpPr/>
              <p:nvPr/>
            </p:nvSpPr>
            <p:spPr>
              <a:xfrm>
                <a:off x="730244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grpSp>
        <p:grpSp>
          <p:nvGrpSpPr>
            <p:cNvPr id="22" name="Group 21">
              <a:extLst>
                <a:ext uri="{FF2B5EF4-FFF2-40B4-BE49-F238E27FC236}">
                  <a16:creationId xmlns:a16="http://schemas.microsoft.com/office/drawing/2014/main" id="{21B983F5-1FBF-A460-81AC-0744E6B1E568}"/>
                </a:ext>
              </a:extLst>
            </p:cNvPr>
            <p:cNvGrpSpPr/>
            <p:nvPr/>
          </p:nvGrpSpPr>
          <p:grpSpPr>
            <a:xfrm>
              <a:off x="6865423" y="2910485"/>
              <a:ext cx="1131307" cy="1131307"/>
              <a:chOff x="3108553" y="4899412"/>
              <a:chExt cx="2778703" cy="2778703"/>
            </a:xfrm>
          </p:grpSpPr>
          <p:sp>
            <p:nvSpPr>
              <p:cNvPr id="33" name="Oval 32">
                <a:extLst>
                  <a:ext uri="{FF2B5EF4-FFF2-40B4-BE49-F238E27FC236}">
                    <a16:creationId xmlns:a16="http://schemas.microsoft.com/office/drawing/2014/main" id="{E672D427-48BB-8CF2-D9DF-CEF234A97524}"/>
                  </a:ext>
                </a:extLst>
              </p:cNvPr>
              <p:cNvSpPr/>
              <p:nvPr/>
            </p:nvSpPr>
            <p:spPr>
              <a:xfrm>
                <a:off x="3108553" y="4899412"/>
                <a:ext cx="2778703" cy="2778703"/>
              </a:xfrm>
              <a:prstGeom prst="ellipse">
                <a:avLst/>
              </a:prstGeom>
              <a:solidFill>
                <a:schemeClr val="accent4">
                  <a:lumMod val="60000"/>
                  <a:lumOff val="40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sp>
            <p:nvSpPr>
              <p:cNvPr id="34" name="Oval 33">
                <a:extLst>
                  <a:ext uri="{FF2B5EF4-FFF2-40B4-BE49-F238E27FC236}">
                    <a16:creationId xmlns:a16="http://schemas.microsoft.com/office/drawing/2014/main" id="{7910C17B-9127-B28D-6DB2-156E781F8DA4}"/>
                  </a:ext>
                </a:extLst>
              </p:cNvPr>
              <p:cNvSpPr/>
              <p:nvPr/>
            </p:nvSpPr>
            <p:spPr>
              <a:xfrm>
                <a:off x="334968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0">
                  <a:latin typeface="IBM Plex Sans" panose="020B0503050203000203" pitchFamily="34" charset="0"/>
                </a:endParaRPr>
              </a:p>
            </p:txBody>
          </p:sp>
        </p:grpSp>
        <p:pic>
          <p:nvPicPr>
            <p:cNvPr id="23" name="Graphic 22" descr="Gantt Chart outline">
              <a:extLst>
                <a:ext uri="{FF2B5EF4-FFF2-40B4-BE49-F238E27FC236}">
                  <a16:creationId xmlns:a16="http://schemas.microsoft.com/office/drawing/2014/main" id="{EB0914F0-43D2-A787-0DAD-7434E0C332D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187759" y="3211593"/>
              <a:ext cx="510742" cy="510742"/>
            </a:xfrm>
            <a:prstGeom prst="rect">
              <a:avLst/>
            </a:prstGeom>
          </p:spPr>
        </p:pic>
        <p:pic>
          <p:nvPicPr>
            <p:cNvPr id="24" name="Graphic 23" descr="Aspiration outline">
              <a:extLst>
                <a:ext uri="{FF2B5EF4-FFF2-40B4-BE49-F238E27FC236}">
                  <a16:creationId xmlns:a16="http://schemas.microsoft.com/office/drawing/2014/main" id="{FAA1670F-D3E5-BF0E-8C24-9C51FEE144D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43044" y="3185021"/>
              <a:ext cx="510742" cy="510742"/>
            </a:xfrm>
            <a:prstGeom prst="rect">
              <a:avLst/>
            </a:prstGeom>
          </p:spPr>
        </p:pic>
        <p:pic>
          <p:nvPicPr>
            <p:cNvPr id="25" name="Graphic 24" descr="Coins outline">
              <a:extLst>
                <a:ext uri="{FF2B5EF4-FFF2-40B4-BE49-F238E27FC236}">
                  <a16:creationId xmlns:a16="http://schemas.microsoft.com/office/drawing/2014/main" id="{B0B95914-226F-F9EC-A97E-B3954709D9C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34432" y="2488796"/>
              <a:ext cx="510742" cy="510742"/>
            </a:xfrm>
            <a:prstGeom prst="rect">
              <a:avLst/>
            </a:prstGeom>
          </p:spPr>
        </p:pic>
        <p:pic>
          <p:nvPicPr>
            <p:cNvPr id="26" name="Graphic 25" descr="Clipboard Mixed outline">
              <a:extLst>
                <a:ext uri="{FF2B5EF4-FFF2-40B4-BE49-F238E27FC236}">
                  <a16:creationId xmlns:a16="http://schemas.microsoft.com/office/drawing/2014/main" id="{07542FCA-DBB7-D649-819F-BFC148B67FC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076344" y="3226594"/>
              <a:ext cx="510742" cy="510742"/>
            </a:xfrm>
            <a:prstGeom prst="rect">
              <a:avLst/>
            </a:prstGeom>
          </p:spPr>
        </p:pic>
        <p:pic>
          <p:nvPicPr>
            <p:cNvPr id="27" name="Graphic 26" descr="Lightbulb and pencil outline">
              <a:extLst>
                <a:ext uri="{FF2B5EF4-FFF2-40B4-BE49-F238E27FC236}">
                  <a16:creationId xmlns:a16="http://schemas.microsoft.com/office/drawing/2014/main" id="{816D8ECD-1B82-5F32-F4D7-02AD26C794BE}"/>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593715" y="2488796"/>
              <a:ext cx="510742" cy="510742"/>
            </a:xfrm>
            <a:prstGeom prst="rect">
              <a:avLst/>
            </a:prstGeom>
          </p:spPr>
        </p:pic>
        <p:sp>
          <p:nvSpPr>
            <p:cNvPr id="28" name="TextBox 27">
              <a:extLst>
                <a:ext uri="{FF2B5EF4-FFF2-40B4-BE49-F238E27FC236}">
                  <a16:creationId xmlns:a16="http://schemas.microsoft.com/office/drawing/2014/main" id="{BAE9EC53-14A6-E36C-C950-511758705D04}"/>
                </a:ext>
              </a:extLst>
            </p:cNvPr>
            <p:cNvSpPr txBox="1"/>
            <p:nvPr/>
          </p:nvSpPr>
          <p:spPr>
            <a:xfrm>
              <a:off x="702660" y="4004570"/>
              <a:ext cx="1126325" cy="523220"/>
            </a:xfrm>
            <a:prstGeom prst="rect">
              <a:avLst/>
            </a:prstGeom>
            <a:noFill/>
          </p:spPr>
          <p:txBody>
            <a:bodyPr wrap="square" rtlCol="0">
              <a:spAutoFit/>
            </a:bodyPr>
            <a:lstStyle/>
            <a:p>
              <a:pPr algn="ctr"/>
              <a:r>
                <a:rPr lang="en-US" sz="1400" b="0" i="1">
                  <a:solidFill>
                    <a:srgbClr val="55555A"/>
                  </a:solidFill>
                  <a:latin typeface="IBM Plex Sans" panose="020B0503050203000203" pitchFamily="34" charset="0"/>
                </a:rPr>
                <a:t>Why are we here?</a:t>
              </a:r>
            </a:p>
          </p:txBody>
        </p:sp>
        <p:sp>
          <p:nvSpPr>
            <p:cNvPr id="29" name="TextBox 28">
              <a:extLst>
                <a:ext uri="{FF2B5EF4-FFF2-40B4-BE49-F238E27FC236}">
                  <a16:creationId xmlns:a16="http://schemas.microsoft.com/office/drawing/2014/main" id="{79C3B118-CD93-FBBB-48D8-9C41D0C9221D}"/>
                </a:ext>
              </a:extLst>
            </p:cNvPr>
            <p:cNvSpPr txBox="1"/>
            <p:nvPr/>
          </p:nvSpPr>
          <p:spPr>
            <a:xfrm>
              <a:off x="2250074" y="3330835"/>
              <a:ext cx="1126325" cy="954107"/>
            </a:xfrm>
            <a:prstGeom prst="rect">
              <a:avLst/>
            </a:prstGeom>
            <a:noFill/>
          </p:spPr>
          <p:txBody>
            <a:bodyPr wrap="square" rtlCol="0">
              <a:spAutoFit/>
            </a:bodyPr>
            <a:lstStyle/>
            <a:p>
              <a:pPr algn="ctr"/>
              <a:r>
                <a:rPr lang="en-US" sz="1400" b="0" i="1">
                  <a:solidFill>
                    <a:srgbClr val="55555A"/>
                  </a:solidFill>
                  <a:latin typeface="IBM Plex Sans" panose="020B0503050203000203" pitchFamily="34" charset="0"/>
                </a:rPr>
                <a:t>What will Asset Intelligence do?</a:t>
              </a:r>
            </a:p>
          </p:txBody>
        </p:sp>
        <p:sp>
          <p:nvSpPr>
            <p:cNvPr id="30" name="TextBox 29">
              <a:extLst>
                <a:ext uri="{FF2B5EF4-FFF2-40B4-BE49-F238E27FC236}">
                  <a16:creationId xmlns:a16="http://schemas.microsoft.com/office/drawing/2014/main" id="{ACECA308-D472-7C16-72BA-C825393E213F}"/>
                </a:ext>
              </a:extLst>
            </p:cNvPr>
            <p:cNvSpPr txBox="1"/>
            <p:nvPr/>
          </p:nvSpPr>
          <p:spPr>
            <a:xfrm>
              <a:off x="3812841" y="4069088"/>
              <a:ext cx="1126325" cy="738664"/>
            </a:xfrm>
            <a:prstGeom prst="rect">
              <a:avLst/>
            </a:prstGeom>
            <a:noFill/>
          </p:spPr>
          <p:txBody>
            <a:bodyPr wrap="square" rtlCol="0">
              <a:spAutoFit/>
            </a:bodyPr>
            <a:lstStyle/>
            <a:p>
              <a:pPr algn="ctr"/>
              <a:r>
                <a:rPr lang="en-US" sz="1400" b="0" i="1">
                  <a:solidFill>
                    <a:srgbClr val="55555A"/>
                  </a:solidFill>
                  <a:latin typeface="IBM Plex Sans" panose="020B0503050203000203" pitchFamily="34" charset="0"/>
                </a:rPr>
                <a:t>How did we confirm our ambition? </a:t>
              </a:r>
            </a:p>
          </p:txBody>
        </p:sp>
        <p:sp>
          <p:nvSpPr>
            <p:cNvPr id="31" name="TextBox 30">
              <a:extLst>
                <a:ext uri="{FF2B5EF4-FFF2-40B4-BE49-F238E27FC236}">
                  <a16:creationId xmlns:a16="http://schemas.microsoft.com/office/drawing/2014/main" id="{759B38FD-7887-0147-8562-13A51F346B11}"/>
                </a:ext>
              </a:extLst>
            </p:cNvPr>
            <p:cNvSpPr txBox="1"/>
            <p:nvPr/>
          </p:nvSpPr>
          <p:spPr>
            <a:xfrm>
              <a:off x="5402694" y="3333379"/>
              <a:ext cx="1126325" cy="954107"/>
            </a:xfrm>
            <a:prstGeom prst="rect">
              <a:avLst/>
            </a:prstGeom>
            <a:noFill/>
          </p:spPr>
          <p:txBody>
            <a:bodyPr wrap="square" rtlCol="0">
              <a:spAutoFit/>
            </a:bodyPr>
            <a:lstStyle/>
            <a:p>
              <a:pPr algn="ctr"/>
              <a:r>
                <a:rPr lang="en-US" sz="1400" b="0" i="1">
                  <a:solidFill>
                    <a:srgbClr val="55555A"/>
                  </a:solidFill>
                  <a:latin typeface="IBM Plex Sans" panose="020B0503050203000203" pitchFamily="34" charset="0"/>
                </a:rPr>
                <a:t>What opportunities are available?</a:t>
              </a:r>
            </a:p>
          </p:txBody>
        </p:sp>
        <p:sp>
          <p:nvSpPr>
            <p:cNvPr id="32" name="TextBox 31">
              <a:extLst>
                <a:ext uri="{FF2B5EF4-FFF2-40B4-BE49-F238E27FC236}">
                  <a16:creationId xmlns:a16="http://schemas.microsoft.com/office/drawing/2014/main" id="{606EBF12-9E43-FEC5-22F1-162B09AB9F52}"/>
                </a:ext>
              </a:extLst>
            </p:cNvPr>
            <p:cNvSpPr txBox="1"/>
            <p:nvPr/>
          </p:nvSpPr>
          <p:spPr>
            <a:xfrm>
              <a:off x="6951321" y="4070696"/>
              <a:ext cx="1126325" cy="523220"/>
            </a:xfrm>
            <a:prstGeom prst="rect">
              <a:avLst/>
            </a:prstGeom>
            <a:noFill/>
          </p:spPr>
          <p:txBody>
            <a:bodyPr wrap="square" rtlCol="0">
              <a:spAutoFit/>
            </a:bodyPr>
            <a:lstStyle/>
            <a:p>
              <a:pPr algn="ctr"/>
              <a:r>
                <a:rPr lang="en-US" sz="1400" b="0" i="1">
                  <a:solidFill>
                    <a:srgbClr val="55555A"/>
                  </a:solidFill>
                  <a:latin typeface="IBM Plex Sans" panose="020B0503050203000203" pitchFamily="34" charset="0"/>
                </a:rPr>
                <a:t>What do we do next?</a:t>
              </a:r>
            </a:p>
          </p:txBody>
        </p:sp>
      </p:grpSp>
      <p:pic>
        <p:nvPicPr>
          <p:cNvPr id="4100" name="Picture 4" descr="National Grid ESO on LinkedIn: We had the opportunity to outline the work  we're doing to speed-up grid…">
            <a:extLst>
              <a:ext uri="{FF2B5EF4-FFF2-40B4-BE49-F238E27FC236}">
                <a16:creationId xmlns:a16="http://schemas.microsoft.com/office/drawing/2014/main" id="{6FCCCF61-FC6C-36DA-A54C-E337FCAF5F2D}"/>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r="33541"/>
          <a:stretch/>
        </p:blipFill>
        <p:spPr bwMode="auto">
          <a:xfrm>
            <a:off x="9143413" y="0"/>
            <a:ext cx="9144000" cy="10319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7523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a:extLst>
              <a:ext uri="{FF2B5EF4-FFF2-40B4-BE49-F238E27FC236}">
                <a16:creationId xmlns:a16="http://schemas.microsoft.com/office/drawing/2014/main" id="{A9C87593-FFC5-3945-3738-4FE45CADFB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071" r="-1" b="-1"/>
          <a:stretch/>
        </p:blipFill>
        <p:spPr bwMode="auto">
          <a:xfrm>
            <a:off x="457200" y="2574926"/>
            <a:ext cx="8229600" cy="6435724"/>
          </a:xfrm>
          <a:prstGeom prst="rect">
            <a:avLst/>
          </a:prstGeom>
          <a:solidFill>
            <a:srgbClr val="FFFFFF"/>
          </a:solidFill>
        </p:spPr>
      </p:pic>
      <p:sp>
        <p:nvSpPr>
          <p:cNvPr id="3" name="Text Placeholder 2">
            <a:extLst>
              <a:ext uri="{FF2B5EF4-FFF2-40B4-BE49-F238E27FC236}">
                <a16:creationId xmlns:a16="http://schemas.microsoft.com/office/drawing/2014/main" id="{A96E1232-3E15-C635-8E70-6D712CC5777D}"/>
              </a:ext>
            </a:extLst>
          </p:cNvPr>
          <p:cNvSpPr>
            <a:spLocks noGrp="1"/>
          </p:cNvSpPr>
          <p:nvPr>
            <p:ph type="body" sz="quarter" idx="12"/>
          </p:nvPr>
        </p:nvSpPr>
        <p:spPr>
          <a:xfrm>
            <a:off x="9601200" y="2574926"/>
            <a:ext cx="8229600" cy="6435724"/>
          </a:xfrm>
        </p:spPr>
        <p:txBody>
          <a:bodyPr>
            <a:normAutofit/>
          </a:bodyPr>
          <a:lstStyle/>
          <a:p>
            <a:pPr marL="457200" indent="-457200">
              <a:buFont typeface="Arial" panose="020B0604020202020204" pitchFamily="34" charset="0"/>
              <a:buChar char="•"/>
            </a:pPr>
            <a:r>
              <a:rPr lang="en-US" b="1" dirty="0"/>
              <a:t>Search Network</a:t>
            </a:r>
          </a:p>
          <a:p>
            <a:pPr lvl="1" indent="0">
              <a:buNone/>
            </a:pPr>
            <a:r>
              <a:rPr lang="en-US" dirty="0"/>
              <a:t>Find Sites, Towers, Asset FPs, Asset PIs, and much more. There are </a:t>
            </a:r>
            <a:r>
              <a:rPr lang="en-US" b="1" dirty="0"/>
              <a:t>two types of networks</a:t>
            </a:r>
            <a:r>
              <a:rPr lang="en-US" dirty="0"/>
              <a:t>: </a:t>
            </a:r>
            <a:r>
              <a:rPr lang="en-US" b="1" dirty="0">
                <a:solidFill>
                  <a:schemeClr val="accent4"/>
                </a:solidFill>
              </a:rPr>
              <a:t>Substation Network</a:t>
            </a:r>
            <a:r>
              <a:rPr lang="en-US" dirty="0">
                <a:solidFill>
                  <a:schemeClr val="accent4"/>
                </a:solidFill>
              </a:rPr>
              <a:t> </a:t>
            </a:r>
            <a:r>
              <a:rPr lang="en-US" dirty="0"/>
              <a:t>(Asset PIs, Asset FPs, Bays, Sites) and </a:t>
            </a:r>
            <a:r>
              <a:rPr lang="en-US" b="1" dirty="0">
                <a:solidFill>
                  <a:schemeClr val="accent4"/>
                </a:solidFill>
              </a:rPr>
              <a:t>Overhead Lines Network </a:t>
            </a:r>
            <a:r>
              <a:rPr lang="en-US" dirty="0"/>
              <a:t>(Towers, Routes, </a:t>
            </a:r>
            <a:r>
              <a:rPr lang="en-US" dirty="0" err="1"/>
              <a:t>NOMOHIds</a:t>
            </a:r>
            <a:r>
              <a:rPr lang="en-US" dirty="0"/>
              <a:t>, Circuits, Spans)</a:t>
            </a:r>
          </a:p>
          <a:p>
            <a:pPr marL="457200" indent="-457200">
              <a:buFont typeface="Arial" panose="020B0604020202020204" pitchFamily="34" charset="0"/>
              <a:buChar char="•"/>
            </a:pPr>
            <a:r>
              <a:rPr lang="en-US" b="1" dirty="0"/>
              <a:t>Portfolio Library</a:t>
            </a:r>
          </a:p>
          <a:p>
            <a:pPr lvl="1" indent="0">
              <a:buNone/>
            </a:pPr>
            <a:r>
              <a:rPr lang="en-US" dirty="0"/>
              <a:t>Create, maintain, share, add intervention decisions, and more. There are two kinds of sharing: </a:t>
            </a:r>
            <a:r>
              <a:rPr lang="en-US" b="1" dirty="0">
                <a:solidFill>
                  <a:schemeClr val="accent4"/>
                </a:solidFill>
              </a:rPr>
              <a:t>sharing with me </a:t>
            </a:r>
            <a:r>
              <a:rPr lang="en-US" dirty="0"/>
              <a:t>and </a:t>
            </a:r>
            <a:r>
              <a:rPr lang="en-US" b="1" dirty="0">
                <a:solidFill>
                  <a:schemeClr val="accent4"/>
                </a:solidFill>
              </a:rPr>
              <a:t>sharing with others</a:t>
            </a:r>
            <a:r>
              <a:rPr lang="en-US" dirty="0"/>
              <a:t>.</a:t>
            </a:r>
          </a:p>
        </p:txBody>
      </p:sp>
      <p:sp>
        <p:nvSpPr>
          <p:cNvPr id="4" name="Footer Placeholder 3">
            <a:extLst>
              <a:ext uri="{FF2B5EF4-FFF2-40B4-BE49-F238E27FC236}">
                <a16:creationId xmlns:a16="http://schemas.microsoft.com/office/drawing/2014/main" id="{112F99A7-AB23-6E98-73BA-F50443E04A94}"/>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5" name="Slide Number Placeholder 4">
            <a:extLst>
              <a:ext uri="{FF2B5EF4-FFF2-40B4-BE49-F238E27FC236}">
                <a16:creationId xmlns:a16="http://schemas.microsoft.com/office/drawing/2014/main" id="{9A70E429-2E99-335A-417D-928A6B97182F}"/>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4</a:t>
            </a:fld>
            <a:endParaRPr lang="en-US"/>
          </a:p>
        </p:txBody>
      </p:sp>
      <p:sp>
        <p:nvSpPr>
          <p:cNvPr id="11" name="Title 5">
            <a:extLst>
              <a:ext uri="{FF2B5EF4-FFF2-40B4-BE49-F238E27FC236}">
                <a16:creationId xmlns:a16="http://schemas.microsoft.com/office/drawing/2014/main" id="{4F2FB9AE-1148-E0D0-1877-F0EEE8520B3E}"/>
              </a:ext>
            </a:extLst>
          </p:cNvPr>
          <p:cNvSpPr>
            <a:spLocks noGrp="1"/>
          </p:cNvSpPr>
          <p:nvPr>
            <p:ph type="title"/>
          </p:nvPr>
        </p:nvSpPr>
        <p:spPr>
          <a:xfrm>
            <a:off x="457200" y="457200"/>
            <a:ext cx="8229600" cy="1659600"/>
          </a:xfrm>
        </p:spPr>
        <p:txBody>
          <a:bodyPr/>
          <a:lstStyle/>
          <a:p>
            <a:r>
              <a:rPr lang="en-US"/>
              <a:t>Asset Intelligence Features</a:t>
            </a:r>
            <a:endParaRPr lang="en-US" dirty="0"/>
          </a:p>
        </p:txBody>
      </p:sp>
    </p:spTree>
    <p:extLst>
      <p:ext uri="{BB962C8B-B14F-4D97-AF65-F5344CB8AC3E}">
        <p14:creationId xmlns:p14="http://schemas.microsoft.com/office/powerpoint/2010/main" val="4148459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3B245-AF16-1D17-F247-10B7946D11D7}"/>
              </a:ext>
            </a:extLst>
          </p:cNvPr>
          <p:cNvSpPr>
            <a:spLocks noGrp="1"/>
          </p:cNvSpPr>
          <p:nvPr>
            <p:ph type="title"/>
          </p:nvPr>
        </p:nvSpPr>
        <p:spPr>
          <a:xfrm>
            <a:off x="457200" y="457200"/>
            <a:ext cx="8229600" cy="1659600"/>
          </a:xfrm>
        </p:spPr>
        <p:txBody>
          <a:bodyPr anchor="t">
            <a:normAutofit/>
          </a:bodyPr>
          <a:lstStyle/>
          <a:p>
            <a:r>
              <a:rPr lang="en-US" dirty="0"/>
              <a:t>Roles and Responsibilities</a:t>
            </a:r>
          </a:p>
        </p:txBody>
      </p:sp>
      <p:sp>
        <p:nvSpPr>
          <p:cNvPr id="4" name="Text Placeholder 3">
            <a:extLst>
              <a:ext uri="{FF2B5EF4-FFF2-40B4-BE49-F238E27FC236}">
                <a16:creationId xmlns:a16="http://schemas.microsoft.com/office/drawing/2014/main" id="{27B34217-142C-FA45-FA47-5E85FC2D0707}"/>
              </a:ext>
            </a:extLst>
          </p:cNvPr>
          <p:cNvSpPr>
            <a:spLocks noGrp="1"/>
          </p:cNvSpPr>
          <p:nvPr>
            <p:ph type="body" sz="quarter" idx="13"/>
          </p:nvPr>
        </p:nvSpPr>
        <p:spPr>
          <a:xfrm>
            <a:off x="457200" y="2574925"/>
            <a:ext cx="8229600" cy="6435725"/>
          </a:xfrm>
        </p:spPr>
        <p:txBody>
          <a:bodyPr>
            <a:normAutofit/>
          </a:bodyPr>
          <a:lstStyle/>
          <a:p>
            <a:pPr marL="457200" indent="-457200">
              <a:buFont typeface="Arial" panose="020B0604020202020204" pitchFamily="34" charset="0"/>
              <a:buChar char="•"/>
            </a:pPr>
            <a:r>
              <a:rPr lang="en-US" dirty="0"/>
              <a:t>UI Designer</a:t>
            </a:r>
          </a:p>
          <a:p>
            <a:pPr marL="338338" lvl="2" indent="0">
              <a:buNone/>
            </a:pPr>
            <a:r>
              <a:rPr lang="en-US" dirty="0"/>
              <a:t>The task is to ensure that every page and each step a user takes when they engage with the completed product adheres to the overarching vision provided by UX designers.</a:t>
            </a:r>
          </a:p>
          <a:p>
            <a:pPr marL="457200" indent="-457200">
              <a:buFont typeface="Arial" panose="020B0604020202020204" pitchFamily="34" charset="0"/>
              <a:buChar char="•"/>
            </a:pPr>
            <a:r>
              <a:rPr lang="en-US" dirty="0"/>
              <a:t>Design System</a:t>
            </a:r>
          </a:p>
          <a:p>
            <a:pPr marL="342906" lvl="2" indent="0">
              <a:buNone/>
            </a:pPr>
            <a:r>
              <a:rPr lang="en-US" dirty="0"/>
              <a:t>It is a set of reusable parts with very specific usage guidelines. These elements assist businesses achieve uniform visual design at scale by combining pattern libraries, color palettes, and typefaces with established design principles.</a:t>
            </a:r>
          </a:p>
        </p:txBody>
      </p:sp>
      <p:pic>
        <p:nvPicPr>
          <p:cNvPr id="5122" name="Picture 2" descr="How Much Do Product Designers Make? (2023 Salary Guide) | Untitled UI">
            <a:extLst>
              <a:ext uri="{FF2B5EF4-FFF2-40B4-BE49-F238E27FC236}">
                <a16:creationId xmlns:a16="http://schemas.microsoft.com/office/drawing/2014/main" id="{33B47768-06A9-FE8D-323A-07A946A4BA3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044" r="19678" b="1"/>
          <a:stretch/>
        </p:blipFill>
        <p:spPr bwMode="auto">
          <a:xfrm>
            <a:off x="9144000" y="10"/>
            <a:ext cx="9144000" cy="10296515"/>
          </a:xfrm>
          <a:prstGeom prst="rect">
            <a:avLst/>
          </a:prstGeom>
          <a:solidFill>
            <a:srgbClr val="FFFFFF"/>
          </a:solidFill>
        </p:spPr>
      </p:pic>
      <p:sp>
        <p:nvSpPr>
          <p:cNvPr id="5" name="Footer Placeholder 4">
            <a:extLst>
              <a:ext uri="{FF2B5EF4-FFF2-40B4-BE49-F238E27FC236}">
                <a16:creationId xmlns:a16="http://schemas.microsoft.com/office/drawing/2014/main" id="{5A7D0420-18F6-4CEA-AFB3-1E6686602150}"/>
              </a:ext>
            </a:extLst>
          </p:cNvPr>
          <p:cNvSpPr>
            <a:spLocks noGrp="1"/>
          </p:cNvSpPr>
          <p:nvPr>
            <p:ph type="ftr" sz="quarter" idx="10"/>
          </p:nvPr>
        </p:nvSpPr>
        <p:spPr>
          <a:xfrm>
            <a:off x="457333" y="9584667"/>
            <a:ext cx="8229470" cy="333683"/>
          </a:xfrm>
        </p:spPr>
        <p:txBody>
          <a:bodyPr anchor="ctr">
            <a:normAutofit/>
          </a:bodyPr>
          <a:lstStyle/>
          <a:p>
            <a:pPr>
              <a:spcAft>
                <a:spcPts val="600"/>
              </a:spcAft>
            </a:pPr>
            <a:r>
              <a:rPr lang="en-US"/>
              <a:t>IBM iX / © IBM Corporation</a:t>
            </a:r>
          </a:p>
        </p:txBody>
      </p:sp>
      <p:sp>
        <p:nvSpPr>
          <p:cNvPr id="6" name="Slide Number Placeholder 5">
            <a:extLst>
              <a:ext uri="{FF2B5EF4-FFF2-40B4-BE49-F238E27FC236}">
                <a16:creationId xmlns:a16="http://schemas.microsoft.com/office/drawing/2014/main" id="{4A491BDF-FEDC-2B7F-F54F-3FEDF2EC395A}"/>
              </a:ext>
            </a:extLst>
          </p:cNvPr>
          <p:cNvSpPr>
            <a:spLocks noGrp="1"/>
          </p:cNvSpPr>
          <p:nvPr>
            <p:ph type="sldNum" sz="quarter" idx="11"/>
          </p:nvPr>
        </p:nvSpPr>
        <p:spPr>
          <a:xfrm>
            <a:off x="14173202" y="9584667"/>
            <a:ext cx="3657464" cy="333683"/>
          </a:xfrm>
        </p:spPr>
        <p:txBody>
          <a:bodyPr anchor="ctr">
            <a:normAutofit/>
          </a:bodyPr>
          <a:lstStyle/>
          <a:p>
            <a:pPr>
              <a:spcAft>
                <a:spcPts val="600"/>
              </a:spcAft>
            </a:pPr>
            <a:fld id="{59395FB3-9C97-154F-86B2-7E381B951268}" type="slidenum">
              <a:rPr lang="en-US" smtClean="0"/>
              <a:pPr>
                <a:spcAft>
                  <a:spcPts val="600"/>
                </a:spcAft>
              </a:pPr>
              <a:t>5</a:t>
            </a:fld>
            <a:endParaRPr lang="en-US"/>
          </a:p>
        </p:txBody>
      </p:sp>
    </p:spTree>
    <p:extLst>
      <p:ext uri="{BB962C8B-B14F-4D97-AF65-F5344CB8AC3E}">
        <p14:creationId xmlns:p14="http://schemas.microsoft.com/office/powerpoint/2010/main" val="1459789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66CB761-400B-36CD-3514-3C302440B748}"/>
              </a:ext>
            </a:extLst>
          </p:cNvPr>
          <p:cNvSpPr>
            <a:spLocks noGrp="1"/>
          </p:cNvSpPr>
          <p:nvPr>
            <p:ph type="title"/>
          </p:nvPr>
        </p:nvSpPr>
        <p:spPr/>
        <p:txBody>
          <a:bodyPr anchor="t">
            <a:normAutofit/>
          </a:bodyPr>
          <a:lstStyle/>
          <a:p>
            <a:r>
              <a:rPr lang="en-US" dirty="0"/>
              <a:t>UI Designs</a:t>
            </a:r>
          </a:p>
        </p:txBody>
      </p:sp>
      <p:sp>
        <p:nvSpPr>
          <p:cNvPr id="3" name="Footer Placeholder 2">
            <a:extLst>
              <a:ext uri="{FF2B5EF4-FFF2-40B4-BE49-F238E27FC236}">
                <a16:creationId xmlns:a16="http://schemas.microsoft.com/office/drawing/2014/main" id="{AF57B255-D313-807C-C082-9DECCB506040}"/>
              </a:ext>
            </a:extLst>
          </p:cNvPr>
          <p:cNvSpPr>
            <a:spLocks noGrp="1"/>
          </p:cNvSpPr>
          <p:nvPr>
            <p:ph type="ftr" sz="quarter" idx="10"/>
          </p:nvPr>
        </p:nvSpPr>
        <p:spPr/>
        <p:txBody>
          <a:bodyPr anchor="ctr">
            <a:normAutofit/>
          </a:bodyPr>
          <a:lstStyle/>
          <a:p>
            <a:pPr>
              <a:spcAft>
                <a:spcPts val="600"/>
              </a:spcAft>
            </a:pPr>
            <a:r>
              <a:rPr lang="en-US"/>
              <a:t>IBM iX / © IBM Corporation</a:t>
            </a:r>
          </a:p>
        </p:txBody>
      </p:sp>
      <p:sp>
        <p:nvSpPr>
          <p:cNvPr id="4" name="Slide Number Placeholder 3">
            <a:extLst>
              <a:ext uri="{FF2B5EF4-FFF2-40B4-BE49-F238E27FC236}">
                <a16:creationId xmlns:a16="http://schemas.microsoft.com/office/drawing/2014/main" id="{1C95320D-FE95-A854-5732-A518585974B3}"/>
              </a:ext>
            </a:extLst>
          </p:cNvPr>
          <p:cNvSpPr>
            <a:spLocks noGrp="1"/>
          </p:cNvSpPr>
          <p:nvPr>
            <p:ph type="sldNum" sz="quarter" idx="11"/>
          </p:nvPr>
        </p:nvSpPr>
        <p:spPr/>
        <p:txBody>
          <a:bodyPr anchor="ctr">
            <a:normAutofit/>
          </a:bodyPr>
          <a:lstStyle/>
          <a:p>
            <a:pPr>
              <a:spcAft>
                <a:spcPts val="600"/>
              </a:spcAft>
            </a:pPr>
            <a:fld id="{59395FB3-9C97-154F-86B2-7E381B951268}" type="slidenum">
              <a:rPr lang="en-US" smtClean="0"/>
              <a:pPr>
                <a:spcAft>
                  <a:spcPts val="600"/>
                </a:spcAft>
              </a:pPr>
              <a:t>6</a:t>
            </a:fld>
            <a:endParaRPr lang="en-US"/>
          </a:p>
        </p:txBody>
      </p:sp>
      <p:pic>
        <p:nvPicPr>
          <p:cNvPr id="50" name="Picture 49" descr="A person pointing at a target&#10;&#10;Description automatically generated">
            <a:extLst>
              <a:ext uri="{FF2B5EF4-FFF2-40B4-BE49-F238E27FC236}">
                <a16:creationId xmlns:a16="http://schemas.microsoft.com/office/drawing/2014/main" id="{E888496A-8A4D-3BB8-D054-CCA5CB72E85E}"/>
              </a:ext>
            </a:extLst>
          </p:cNvPr>
          <p:cNvPicPr>
            <a:picLocks noChangeAspect="1"/>
          </p:cNvPicPr>
          <p:nvPr/>
        </p:nvPicPr>
        <p:blipFill rotWithShape="1">
          <a:blip r:embed="rId2"/>
          <a:srcRect b="6168"/>
          <a:stretch/>
        </p:blipFill>
        <p:spPr>
          <a:xfrm>
            <a:off x="9473184" y="5221414"/>
            <a:ext cx="8640000" cy="4864252"/>
          </a:xfrm>
          <a:prstGeom prst="rect">
            <a:avLst/>
          </a:prstGeom>
          <a:noFill/>
          <a:ln>
            <a:noFill/>
          </a:ln>
        </p:spPr>
      </p:pic>
      <p:pic>
        <p:nvPicPr>
          <p:cNvPr id="61" name="Picture 60">
            <a:extLst>
              <a:ext uri="{FF2B5EF4-FFF2-40B4-BE49-F238E27FC236}">
                <a16:creationId xmlns:a16="http://schemas.microsoft.com/office/drawing/2014/main" id="{318703CF-5218-6038-DE5C-9E4D40AD9359}"/>
              </a:ext>
            </a:extLst>
          </p:cNvPr>
          <p:cNvPicPr>
            <a:picLocks noChangeAspect="1"/>
          </p:cNvPicPr>
          <p:nvPr/>
        </p:nvPicPr>
        <p:blipFill>
          <a:blip r:embed="rId3"/>
          <a:srcRect t="3084" b="3084"/>
          <a:stretch/>
        </p:blipFill>
        <p:spPr>
          <a:xfrm>
            <a:off x="9473184" y="210861"/>
            <a:ext cx="8640000" cy="4864249"/>
          </a:xfrm>
          <a:prstGeom prst="rect">
            <a:avLst/>
          </a:prstGeom>
          <a:noFill/>
          <a:ln>
            <a:noFill/>
          </a:ln>
        </p:spPr>
      </p:pic>
      <p:sp>
        <p:nvSpPr>
          <p:cNvPr id="67" name="Text Placeholder 66">
            <a:extLst>
              <a:ext uri="{FF2B5EF4-FFF2-40B4-BE49-F238E27FC236}">
                <a16:creationId xmlns:a16="http://schemas.microsoft.com/office/drawing/2014/main" id="{10F5BC8E-06D0-2B7D-C15F-6A3D70137118}"/>
              </a:ext>
            </a:extLst>
          </p:cNvPr>
          <p:cNvSpPr>
            <a:spLocks noGrp="1"/>
          </p:cNvSpPr>
          <p:nvPr>
            <p:ph type="body" sz="quarter" idx="12"/>
          </p:nvPr>
        </p:nvSpPr>
        <p:spPr/>
        <p:txBody>
          <a:bodyPr/>
          <a:lstStyle/>
          <a:p>
            <a:endParaRPr lang="en-US"/>
          </a:p>
        </p:txBody>
      </p:sp>
      <p:sp>
        <p:nvSpPr>
          <p:cNvPr id="68" name="Text Placeholder 8">
            <a:extLst>
              <a:ext uri="{FF2B5EF4-FFF2-40B4-BE49-F238E27FC236}">
                <a16:creationId xmlns:a16="http://schemas.microsoft.com/office/drawing/2014/main" id="{E8A06117-09C4-493F-8F27-647BB7E66089}"/>
              </a:ext>
            </a:extLst>
          </p:cNvPr>
          <p:cNvSpPr txBox="1">
            <a:spLocks/>
          </p:cNvSpPr>
          <p:nvPr/>
        </p:nvSpPr>
        <p:spPr>
          <a:xfrm>
            <a:off x="457200" y="1532066"/>
            <a:ext cx="8229600" cy="8553600"/>
          </a:xfrm>
          <a:prstGeom prst="rect">
            <a:avLst/>
          </a:prstGeom>
        </p:spPr>
        <p:txBody>
          <a:bodyPr vert="horz" lIns="0" tIns="0" rIns="0" bIns="0" rtlCol="0">
            <a:normAutofit/>
          </a:bodyPr>
          <a:lstStyle>
            <a:lvl1pPr marL="0" indent="0" algn="l" rtl="0" eaLnBrk="1" fontAlgn="base" hangingPunct="1">
              <a:lnSpc>
                <a:spcPct val="100000"/>
              </a:lnSpc>
              <a:spcBef>
                <a:spcPts val="2200"/>
              </a:spcBef>
              <a:spcAft>
                <a:spcPct val="0"/>
              </a:spcAft>
              <a:buClr>
                <a:schemeClr val="bg1"/>
              </a:buClr>
              <a:buSzPct val="90000"/>
              <a:buFont typeface="Wingdings" pitchFamily="2" charset="2"/>
              <a:buNone/>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bg1"/>
              </a:buClr>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a:lstStyle>
          <a:p>
            <a:pPr defTabSz="914400"/>
            <a:r>
              <a:rPr lang="en-US" kern="0"/>
              <a:t>I'm in charge of designing the layouts and visual components that people engage with when using digital goods. The goal of UI design is to create interfaces that are visually appealing, simple to use, and intuitive. Meetings with stakeholders (such as managers, viewers, or colleagues) are frequently necessary in daily life to make sure designs live up to expectations.</a:t>
            </a:r>
            <a:endParaRPr lang="en-US" kern="0" dirty="0"/>
          </a:p>
        </p:txBody>
      </p:sp>
    </p:spTree>
    <p:extLst>
      <p:ext uri="{BB962C8B-B14F-4D97-AF65-F5344CB8AC3E}">
        <p14:creationId xmlns:p14="http://schemas.microsoft.com/office/powerpoint/2010/main" val="4139991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66CB761-400B-36CD-3514-3C302440B748}"/>
              </a:ext>
            </a:extLst>
          </p:cNvPr>
          <p:cNvSpPr>
            <a:spLocks noGrp="1"/>
          </p:cNvSpPr>
          <p:nvPr>
            <p:ph type="title"/>
          </p:nvPr>
        </p:nvSpPr>
        <p:spPr/>
        <p:txBody>
          <a:bodyPr anchor="t">
            <a:normAutofit/>
          </a:bodyPr>
          <a:lstStyle/>
          <a:p>
            <a:r>
              <a:rPr lang="en-US" dirty="0"/>
              <a:t>Design Systems</a:t>
            </a:r>
          </a:p>
        </p:txBody>
      </p:sp>
      <p:sp>
        <p:nvSpPr>
          <p:cNvPr id="3" name="Footer Placeholder 2">
            <a:extLst>
              <a:ext uri="{FF2B5EF4-FFF2-40B4-BE49-F238E27FC236}">
                <a16:creationId xmlns:a16="http://schemas.microsoft.com/office/drawing/2014/main" id="{AF57B255-D313-807C-C082-9DECCB506040}"/>
              </a:ext>
            </a:extLst>
          </p:cNvPr>
          <p:cNvSpPr>
            <a:spLocks noGrp="1"/>
          </p:cNvSpPr>
          <p:nvPr>
            <p:ph type="ftr" sz="quarter" idx="10"/>
          </p:nvPr>
        </p:nvSpPr>
        <p:spPr/>
        <p:txBody>
          <a:bodyPr anchor="ctr">
            <a:normAutofit/>
          </a:bodyPr>
          <a:lstStyle/>
          <a:p>
            <a:pPr>
              <a:spcAft>
                <a:spcPts val="600"/>
              </a:spcAft>
            </a:pPr>
            <a:r>
              <a:rPr lang="en-US"/>
              <a:t>IBM iX / © IBM Corporation</a:t>
            </a:r>
          </a:p>
        </p:txBody>
      </p:sp>
      <p:sp>
        <p:nvSpPr>
          <p:cNvPr id="4" name="Slide Number Placeholder 3">
            <a:extLst>
              <a:ext uri="{FF2B5EF4-FFF2-40B4-BE49-F238E27FC236}">
                <a16:creationId xmlns:a16="http://schemas.microsoft.com/office/drawing/2014/main" id="{1C95320D-FE95-A854-5732-A518585974B3}"/>
              </a:ext>
            </a:extLst>
          </p:cNvPr>
          <p:cNvSpPr>
            <a:spLocks noGrp="1"/>
          </p:cNvSpPr>
          <p:nvPr>
            <p:ph type="sldNum" sz="quarter" idx="11"/>
          </p:nvPr>
        </p:nvSpPr>
        <p:spPr/>
        <p:txBody>
          <a:bodyPr anchor="ctr">
            <a:normAutofit/>
          </a:bodyPr>
          <a:lstStyle/>
          <a:p>
            <a:pPr>
              <a:spcAft>
                <a:spcPts val="600"/>
              </a:spcAft>
            </a:pPr>
            <a:fld id="{59395FB3-9C97-154F-86B2-7E381B951268}" type="slidenum">
              <a:rPr lang="en-US" smtClean="0"/>
              <a:pPr>
                <a:spcAft>
                  <a:spcPts val="600"/>
                </a:spcAft>
              </a:pPr>
              <a:t>7</a:t>
            </a:fld>
            <a:endParaRPr lang="en-US"/>
          </a:p>
        </p:txBody>
      </p:sp>
      <p:sp>
        <p:nvSpPr>
          <p:cNvPr id="68" name="Text Placeholder 8">
            <a:extLst>
              <a:ext uri="{FF2B5EF4-FFF2-40B4-BE49-F238E27FC236}">
                <a16:creationId xmlns:a16="http://schemas.microsoft.com/office/drawing/2014/main" id="{E8A06117-09C4-493F-8F27-647BB7E66089}"/>
              </a:ext>
            </a:extLst>
          </p:cNvPr>
          <p:cNvSpPr txBox="1">
            <a:spLocks/>
          </p:cNvSpPr>
          <p:nvPr/>
        </p:nvSpPr>
        <p:spPr>
          <a:xfrm>
            <a:off x="457200" y="1532066"/>
            <a:ext cx="8229600" cy="8553600"/>
          </a:xfrm>
          <a:prstGeom prst="rect">
            <a:avLst/>
          </a:prstGeom>
        </p:spPr>
        <p:txBody>
          <a:bodyPr vert="horz" lIns="0" tIns="0" rIns="0" bIns="0" rtlCol="0">
            <a:normAutofit/>
          </a:bodyPr>
          <a:lstStyle>
            <a:lvl1pPr marL="0" indent="0" algn="l" rtl="0" eaLnBrk="1" fontAlgn="base" hangingPunct="1">
              <a:lnSpc>
                <a:spcPct val="100000"/>
              </a:lnSpc>
              <a:spcBef>
                <a:spcPts val="2200"/>
              </a:spcBef>
              <a:spcAft>
                <a:spcPct val="0"/>
              </a:spcAft>
              <a:buClr>
                <a:schemeClr val="bg1"/>
              </a:buClr>
              <a:buSzPct val="90000"/>
              <a:buFont typeface="Wingdings" pitchFamily="2" charset="2"/>
              <a:buNone/>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bg1"/>
              </a:buClr>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a:lstStyle>
          <a:p>
            <a:r>
              <a:rPr lang="en-US" dirty="0"/>
              <a:t>It is a set of reusable parts with very specific usage guidelines. These elements assist businesses achieve uniform visual design at scale by combining pattern libraries, color palettes, and typefaces with established design principles.</a:t>
            </a:r>
          </a:p>
        </p:txBody>
      </p:sp>
      <p:pic>
        <p:nvPicPr>
          <p:cNvPr id="5" name="Picture 4">
            <a:extLst>
              <a:ext uri="{FF2B5EF4-FFF2-40B4-BE49-F238E27FC236}">
                <a16:creationId xmlns:a16="http://schemas.microsoft.com/office/drawing/2014/main" id="{CC1F0621-9B84-3700-AD1D-7DBC3AD6CF20}"/>
              </a:ext>
            </a:extLst>
          </p:cNvPr>
          <p:cNvPicPr>
            <a:picLocks noChangeAspect="1"/>
          </p:cNvPicPr>
          <p:nvPr/>
        </p:nvPicPr>
        <p:blipFill>
          <a:blip r:embed="rId2"/>
          <a:stretch>
            <a:fillRect/>
          </a:stretch>
        </p:blipFill>
        <p:spPr>
          <a:xfrm>
            <a:off x="9515472" y="342966"/>
            <a:ext cx="3575519" cy="4404942"/>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86E9E62E-023B-D229-1D95-0AE07A27AD80}"/>
              </a:ext>
            </a:extLst>
          </p:cNvPr>
          <p:cNvPicPr>
            <a:picLocks noChangeAspect="1"/>
          </p:cNvPicPr>
          <p:nvPr/>
        </p:nvPicPr>
        <p:blipFill>
          <a:blip r:embed="rId3"/>
          <a:stretch>
            <a:fillRect/>
          </a:stretch>
        </p:blipFill>
        <p:spPr>
          <a:xfrm>
            <a:off x="9486901" y="4976803"/>
            <a:ext cx="8465852" cy="4774705"/>
          </a:xfrm>
          <a:prstGeom prst="rect">
            <a:avLst/>
          </a:prstGeom>
        </p:spPr>
      </p:pic>
      <p:pic>
        <p:nvPicPr>
          <p:cNvPr id="11" name="Picture 10" descr="A close-up of a blue sign&#10;&#10;Description automatically generated">
            <a:extLst>
              <a:ext uri="{FF2B5EF4-FFF2-40B4-BE49-F238E27FC236}">
                <a16:creationId xmlns:a16="http://schemas.microsoft.com/office/drawing/2014/main" id="{8FFE7AD5-04E6-03A0-3012-7C889B2B04CB}"/>
              </a:ext>
            </a:extLst>
          </p:cNvPr>
          <p:cNvPicPr>
            <a:picLocks noChangeAspect="1"/>
          </p:cNvPicPr>
          <p:nvPr/>
        </p:nvPicPr>
        <p:blipFill>
          <a:blip r:embed="rId4"/>
          <a:stretch>
            <a:fillRect/>
          </a:stretch>
        </p:blipFill>
        <p:spPr>
          <a:xfrm>
            <a:off x="13283514" y="342966"/>
            <a:ext cx="4669240" cy="2446324"/>
          </a:xfrm>
          <a:prstGeom prst="rect">
            <a:avLst/>
          </a:prstGeom>
        </p:spPr>
      </p:pic>
      <p:pic>
        <p:nvPicPr>
          <p:cNvPr id="13" name="Picture 12" descr="A screenshot of a chat&#10;&#10;Description automatically generated">
            <a:extLst>
              <a:ext uri="{FF2B5EF4-FFF2-40B4-BE49-F238E27FC236}">
                <a16:creationId xmlns:a16="http://schemas.microsoft.com/office/drawing/2014/main" id="{FAC72520-90E3-2CB5-9AE4-ECBA375D6D44}"/>
              </a:ext>
            </a:extLst>
          </p:cNvPr>
          <p:cNvPicPr>
            <a:picLocks noChangeAspect="1"/>
          </p:cNvPicPr>
          <p:nvPr/>
        </p:nvPicPr>
        <p:blipFill>
          <a:blip r:embed="rId5"/>
          <a:stretch>
            <a:fillRect/>
          </a:stretch>
        </p:blipFill>
        <p:spPr>
          <a:xfrm>
            <a:off x="13283514" y="2938786"/>
            <a:ext cx="4669239" cy="1601461"/>
          </a:xfrm>
          <a:prstGeom prst="rect">
            <a:avLst/>
          </a:prstGeom>
        </p:spPr>
      </p:pic>
    </p:spTree>
    <p:extLst>
      <p:ext uri="{BB962C8B-B14F-4D97-AF65-F5344CB8AC3E}">
        <p14:creationId xmlns:p14="http://schemas.microsoft.com/office/powerpoint/2010/main" val="3784369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8">
            <a:extLst>
              <a:ext uri="{FF2B5EF4-FFF2-40B4-BE49-F238E27FC236}">
                <a16:creationId xmlns:a16="http://schemas.microsoft.com/office/drawing/2014/main" id="{7C925FCC-8642-7A35-A426-25D89460C48D}"/>
              </a:ext>
            </a:extLst>
          </p:cNvPr>
          <p:cNvPicPr>
            <a:picLocks noChangeAspect="1"/>
          </p:cNvPicPr>
          <p:nvPr/>
        </p:nvPicPr>
        <p:blipFill>
          <a:blip r:embed="rId2"/>
          <a:stretch>
            <a:fillRect/>
          </a:stretch>
        </p:blipFill>
        <p:spPr>
          <a:xfrm>
            <a:off x="0" y="4763"/>
            <a:ext cx="18296466" cy="10291762"/>
          </a:xfrm>
          <a:prstGeom prst="rect">
            <a:avLst/>
          </a:prstGeom>
        </p:spPr>
      </p:pic>
      <p:sp>
        <p:nvSpPr>
          <p:cNvPr id="3" name="Title 2">
            <a:extLst>
              <a:ext uri="{FF2B5EF4-FFF2-40B4-BE49-F238E27FC236}">
                <a16:creationId xmlns:a16="http://schemas.microsoft.com/office/drawing/2014/main" id="{3A0FCA5F-241F-EA40-C753-306CEA2CB5C5}"/>
              </a:ext>
            </a:extLst>
          </p:cNvPr>
          <p:cNvSpPr>
            <a:spLocks noGrp="1"/>
          </p:cNvSpPr>
          <p:nvPr>
            <p:ph type="title"/>
          </p:nvPr>
        </p:nvSpPr>
        <p:spPr>
          <a:xfrm>
            <a:off x="575734" y="7701097"/>
            <a:ext cx="8229600" cy="491066"/>
          </a:xfrm>
        </p:spPr>
        <p:txBody>
          <a:bodyPr/>
          <a:lstStyle/>
          <a:p>
            <a:r>
              <a:rPr lang="en-US" dirty="0"/>
              <a:t>Case Study 2</a:t>
            </a:r>
          </a:p>
        </p:txBody>
      </p:sp>
      <p:sp>
        <p:nvSpPr>
          <p:cNvPr id="5" name="Text Placeholder 4">
            <a:extLst>
              <a:ext uri="{FF2B5EF4-FFF2-40B4-BE49-F238E27FC236}">
                <a16:creationId xmlns:a16="http://schemas.microsoft.com/office/drawing/2014/main" id="{F71E6F5A-5108-3785-8BB5-5783D7CD57DB}"/>
              </a:ext>
            </a:extLst>
          </p:cNvPr>
          <p:cNvSpPr>
            <a:spLocks noGrp="1"/>
          </p:cNvSpPr>
          <p:nvPr>
            <p:ph type="body" sz="quarter" idx="12"/>
          </p:nvPr>
        </p:nvSpPr>
        <p:spPr>
          <a:xfrm>
            <a:off x="575733" y="8227087"/>
            <a:ext cx="13238238" cy="1221714"/>
          </a:xfrm>
        </p:spPr>
        <p:txBody>
          <a:bodyPr/>
          <a:lstStyle/>
          <a:p>
            <a:r>
              <a:rPr lang="en-US" sz="9600" dirty="0"/>
              <a:t>PC 26 Investment Plan</a:t>
            </a:r>
          </a:p>
        </p:txBody>
      </p:sp>
    </p:spTree>
    <p:extLst>
      <p:ext uri="{BB962C8B-B14F-4D97-AF65-F5344CB8AC3E}">
        <p14:creationId xmlns:p14="http://schemas.microsoft.com/office/powerpoint/2010/main" val="1783010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 name="Title 5">
            <a:extLst>
              <a:ext uri="{FF2B5EF4-FFF2-40B4-BE49-F238E27FC236}">
                <a16:creationId xmlns:a16="http://schemas.microsoft.com/office/drawing/2014/main" id="{FE7AE56F-5F45-A312-D6BE-E3ECDDFAD268}"/>
              </a:ext>
            </a:extLst>
          </p:cNvPr>
          <p:cNvSpPr>
            <a:spLocks noGrp="1"/>
          </p:cNvSpPr>
          <p:nvPr>
            <p:ph type="title"/>
          </p:nvPr>
        </p:nvSpPr>
        <p:spPr>
          <a:xfrm>
            <a:off x="457200" y="457200"/>
            <a:ext cx="8229600" cy="1659600"/>
          </a:xfrm>
        </p:spPr>
        <p:txBody>
          <a:bodyPr anchor="t">
            <a:normAutofit/>
          </a:bodyPr>
          <a:lstStyle/>
          <a:p>
            <a:r>
              <a:rPr lang="en-US" dirty="0"/>
              <a:t>PC 26 Investment Plan</a:t>
            </a:r>
          </a:p>
        </p:txBody>
      </p:sp>
      <p:sp>
        <p:nvSpPr>
          <p:cNvPr id="1031" name="Text Placeholder 2">
            <a:extLst>
              <a:ext uri="{FF2B5EF4-FFF2-40B4-BE49-F238E27FC236}">
                <a16:creationId xmlns:a16="http://schemas.microsoft.com/office/drawing/2014/main" id="{E970D080-0422-2EA6-5B33-CECADA51D3B4}"/>
              </a:ext>
            </a:extLst>
          </p:cNvPr>
          <p:cNvSpPr>
            <a:spLocks noGrp="1"/>
          </p:cNvSpPr>
          <p:nvPr>
            <p:ph type="body" sz="quarter" idx="13"/>
          </p:nvPr>
        </p:nvSpPr>
        <p:spPr>
          <a:xfrm>
            <a:off x="457200" y="2574925"/>
            <a:ext cx="8229600" cy="6435725"/>
          </a:xfrm>
        </p:spPr>
        <p:txBody>
          <a:bodyPr>
            <a:normAutofit/>
          </a:bodyPr>
          <a:lstStyle/>
          <a:p>
            <a:r>
              <a:rPr lang="en-IN" dirty="0"/>
              <a:t>This is companion for all the needs around managing ET network investments.</a:t>
            </a:r>
          </a:p>
        </p:txBody>
      </p:sp>
      <p:sp>
        <p:nvSpPr>
          <p:cNvPr id="14" name="Picture Placeholder 13">
            <a:extLst>
              <a:ext uri="{FF2B5EF4-FFF2-40B4-BE49-F238E27FC236}">
                <a16:creationId xmlns:a16="http://schemas.microsoft.com/office/drawing/2014/main" id="{58D1FE6E-7A3F-FA84-728F-C5D58CF3BB47}"/>
              </a:ext>
            </a:extLst>
          </p:cNvPr>
          <p:cNvSpPr>
            <a:spLocks noGrp="1"/>
          </p:cNvSpPr>
          <p:nvPr>
            <p:ph type="pic" sz="quarter" idx="14"/>
          </p:nvPr>
        </p:nvSpPr>
        <p:spPr/>
      </p:sp>
      <p:sp>
        <p:nvSpPr>
          <p:cNvPr id="3" name="Footer Placeholder 2">
            <a:extLst>
              <a:ext uri="{FF2B5EF4-FFF2-40B4-BE49-F238E27FC236}">
                <a16:creationId xmlns:a16="http://schemas.microsoft.com/office/drawing/2014/main" id="{336CE2A8-3ECB-3892-29A5-8D678307524F}"/>
              </a:ext>
            </a:extLst>
          </p:cNvPr>
          <p:cNvSpPr>
            <a:spLocks noGrp="1"/>
          </p:cNvSpPr>
          <p:nvPr>
            <p:ph type="ftr" sz="quarter" idx="10"/>
          </p:nvPr>
        </p:nvSpPr>
        <p:spPr>
          <a:xfrm>
            <a:off x="457333" y="9584667"/>
            <a:ext cx="8229470" cy="333683"/>
          </a:xfrm>
        </p:spPr>
        <p:txBody>
          <a:bodyPr anchor="ctr">
            <a:normAutofit/>
          </a:bodyPr>
          <a:lstStyle/>
          <a:p>
            <a:r>
              <a:rPr lang="en-US"/>
              <a:t>IBM iX / © IBM Corporation</a:t>
            </a:r>
          </a:p>
        </p:txBody>
      </p:sp>
      <p:sp>
        <p:nvSpPr>
          <p:cNvPr id="4" name="Slide Number Placeholder 3">
            <a:extLst>
              <a:ext uri="{FF2B5EF4-FFF2-40B4-BE49-F238E27FC236}">
                <a16:creationId xmlns:a16="http://schemas.microsoft.com/office/drawing/2014/main" id="{3FEDBF34-DC5C-F410-A3D4-FF2B0797D5EE}"/>
              </a:ext>
            </a:extLst>
          </p:cNvPr>
          <p:cNvSpPr>
            <a:spLocks noGrp="1"/>
          </p:cNvSpPr>
          <p:nvPr>
            <p:ph type="sldNum" sz="quarter" idx="11"/>
          </p:nvPr>
        </p:nvSpPr>
        <p:spPr>
          <a:xfrm>
            <a:off x="14173202" y="9584667"/>
            <a:ext cx="3657464" cy="333683"/>
          </a:xfrm>
        </p:spPr>
        <p:txBody>
          <a:bodyPr anchor="ctr">
            <a:normAutofit/>
          </a:bodyPr>
          <a:lstStyle/>
          <a:p>
            <a:fld id="{59395FB3-9C97-154F-86B2-7E381B951268}" type="slidenum">
              <a:rPr lang="en-US" smtClean="0"/>
              <a:pPr/>
              <a:t>9</a:t>
            </a:fld>
            <a:endParaRPr lang="en-US"/>
          </a:p>
        </p:txBody>
      </p:sp>
      <p:pic>
        <p:nvPicPr>
          <p:cNvPr id="1026" name="Picture 2">
            <a:extLst>
              <a:ext uri="{FF2B5EF4-FFF2-40B4-BE49-F238E27FC236}">
                <a16:creationId xmlns:a16="http://schemas.microsoft.com/office/drawing/2014/main" id="{A2CAF82C-2D9A-CC31-9678-7230B8EF33AB}"/>
              </a:ext>
            </a:extLst>
          </p:cNvPr>
          <p:cNvPicPr>
            <a:picLocks noChangeAspect="1" noChangeArrowheads="1"/>
          </p:cNvPicPr>
          <p:nvPr/>
        </p:nvPicPr>
        <p:blipFill>
          <a:blip r:embed="rId2"/>
          <a:srcRect t="924" b="924"/>
          <a:stretch/>
        </p:blipFill>
        <p:spPr bwMode="auto">
          <a:xfrm>
            <a:off x="9144000" y="10"/>
            <a:ext cx="9144000" cy="10296515"/>
          </a:xfrm>
          <a:prstGeom prst="rect">
            <a:avLst/>
          </a:prstGeom>
          <a:noFill/>
          <a:extLst>
            <a:ext uri="{909E8E84-426E-40DD-AFC4-6F175D3DCCD1}">
              <a14:hiddenFill xmlns:a14="http://schemas.microsoft.com/office/drawing/2010/main">
                <a:solidFill>
                  <a:srgbClr val="FFFFFF"/>
                </a:solidFill>
              </a14:hiddenFill>
            </a:ext>
          </a:extLst>
        </p:spPr>
      </p:pic>
      <p:pic>
        <p:nvPicPr>
          <p:cNvPr id="17" name="Graphic 16">
            <a:extLst>
              <a:ext uri="{FF2B5EF4-FFF2-40B4-BE49-F238E27FC236}">
                <a16:creationId xmlns:a16="http://schemas.microsoft.com/office/drawing/2014/main" id="{490166FA-1F73-31AB-1BB1-591EB30845F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173202" y="8970833"/>
            <a:ext cx="3657464" cy="757853"/>
          </a:xfrm>
          <a:prstGeom prst="rect">
            <a:avLst/>
          </a:prstGeom>
        </p:spPr>
      </p:pic>
    </p:spTree>
    <p:extLst>
      <p:ext uri="{BB962C8B-B14F-4D97-AF65-F5344CB8AC3E}">
        <p14:creationId xmlns:p14="http://schemas.microsoft.com/office/powerpoint/2010/main" val="1209507436"/>
      </p:ext>
    </p:extLst>
  </p:cSld>
  <p:clrMapOvr>
    <a:masterClrMapping/>
  </p:clrMapOvr>
</p:sld>
</file>

<file path=ppt/theme/theme1.xml><?xml version="1.0" encoding="utf-8"?>
<a:theme xmlns:a="http://schemas.openxmlformats.org/drawingml/2006/main" name="IBM 2019 Master template (black background)">
  <a:themeElements>
    <a:clrScheme name="IBM iX Colors 1">
      <a:dk1>
        <a:srgbClr val="FFFFFF"/>
      </a:dk1>
      <a:lt1>
        <a:srgbClr val="000000"/>
      </a:lt1>
      <a:dk2>
        <a:srgbClr val="0061FE"/>
      </a:dk2>
      <a:lt2>
        <a:srgbClr val="F3F3F3"/>
      </a:lt2>
      <a:accent1>
        <a:srgbClr val="0061FF"/>
      </a:accent1>
      <a:accent2>
        <a:srgbClr val="6F6F6F"/>
      </a:accent2>
      <a:accent3>
        <a:srgbClr val="0530AD"/>
      </a:accent3>
      <a:accent4>
        <a:srgbClr val="6EA6FF"/>
      </a:accent4>
      <a:accent5>
        <a:srgbClr val="C9DEFF"/>
      </a:accent5>
      <a:accent6>
        <a:srgbClr val="3C3C3C"/>
      </a:accent6>
      <a:hlink>
        <a:srgbClr val="0061FF"/>
      </a:hlink>
      <a:folHlink>
        <a:srgbClr val="0061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72000" tIns="72000" rIns="72000" bIns="72000" numCol="1" rtlCol="0" anchor="t" anchorCtr="0" compatLnSpc="1">
        <a:prstTxWarp prst="textNoShape">
          <a:avLst/>
        </a:prstTxWarp>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err="1"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ln>
          <a:noFill/>
        </a:ln>
      </a:spPr>
      <a:bodyPr wrap="square" lIns="0" tIns="0" rIns="0" bIns="0" rtlCol="0">
        <a:spAutoFit/>
      </a:bodyPr>
      <a:lstStyle>
        <a:defPPr algn="l">
          <a:defRPr sz="1400" dirty="0" err="1"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Plex_LargeFormat" id="{576EDDA4-CE65-7847-AB4B-936D6B9E6EF8}" vid="{4D1FF040-16B5-AF49-A11E-A1E9B1CE4544}"/>
    </a:ext>
  </a:extLst>
</a:theme>
</file>

<file path=ppt/theme/theme2.xml><?xml version="1.0" encoding="utf-8"?>
<a:theme xmlns:a="http://schemas.openxmlformats.org/drawingml/2006/main" name="IBM 2019 Master template (blue background)">
  <a:themeElements>
    <a:clrScheme name="IBM iX Colors 1">
      <a:dk1>
        <a:srgbClr val="FFFFFF"/>
      </a:dk1>
      <a:lt1>
        <a:srgbClr val="000000"/>
      </a:lt1>
      <a:dk2>
        <a:srgbClr val="0061FE"/>
      </a:dk2>
      <a:lt2>
        <a:srgbClr val="F3F3F3"/>
      </a:lt2>
      <a:accent1>
        <a:srgbClr val="0061FF"/>
      </a:accent1>
      <a:accent2>
        <a:srgbClr val="6F6F6F"/>
      </a:accent2>
      <a:accent3>
        <a:srgbClr val="0530AD"/>
      </a:accent3>
      <a:accent4>
        <a:srgbClr val="6EA6FF"/>
      </a:accent4>
      <a:accent5>
        <a:srgbClr val="C9DEFF"/>
      </a:accent5>
      <a:accent6>
        <a:srgbClr val="3C3C3C"/>
      </a:accent6>
      <a:hlink>
        <a:srgbClr val="0061FF"/>
      </a:hlink>
      <a:folHlink>
        <a:srgbClr val="0061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err="1"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ln>
          <a:noFill/>
        </a:ln>
      </a:spPr>
      <a:bodyPr wrap="square" lIns="0" tIns="0" rIns="0" bIns="0" rtlCol="0">
        <a:spAutoFit/>
      </a:bodyPr>
      <a:lstStyle>
        <a:defPPr algn="l">
          <a:defRPr sz="1400" dirty="0" err="1"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Plex_LargeFormat" id="{576EDDA4-CE65-7847-AB4B-936D6B9E6EF8}" vid="{77D1F5C4-0B86-8246-B824-1758FBFDDF3A}"/>
    </a:ext>
  </a:extLst>
</a:theme>
</file>

<file path=ppt/theme/theme3.xml><?xml version="1.0" encoding="utf-8"?>
<a:theme xmlns:a="http://schemas.openxmlformats.org/drawingml/2006/main" name="IBM 2019 Master template (white background)">
  <a:themeElements>
    <a:clrScheme name="IBM iX Colors 1">
      <a:dk1>
        <a:srgbClr val="FFFFFF"/>
      </a:dk1>
      <a:lt1>
        <a:srgbClr val="000000"/>
      </a:lt1>
      <a:dk2>
        <a:srgbClr val="0061FE"/>
      </a:dk2>
      <a:lt2>
        <a:srgbClr val="F3F3F3"/>
      </a:lt2>
      <a:accent1>
        <a:srgbClr val="0061FF"/>
      </a:accent1>
      <a:accent2>
        <a:srgbClr val="6F6F6F"/>
      </a:accent2>
      <a:accent3>
        <a:srgbClr val="0530AD"/>
      </a:accent3>
      <a:accent4>
        <a:srgbClr val="6EA6FF"/>
      </a:accent4>
      <a:accent5>
        <a:srgbClr val="C9DEFF"/>
      </a:accent5>
      <a:accent6>
        <a:srgbClr val="3C3C3C"/>
      </a:accent6>
      <a:hlink>
        <a:srgbClr val="0061FF"/>
      </a:hlink>
      <a:folHlink>
        <a:srgbClr val="0061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err="1" smtClean="0">
            <a:ln>
              <a:noFill/>
            </a:ln>
            <a:solidFill>
              <a:schemeClr val="bg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accent2"/>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ln>
          <a:noFill/>
        </a:ln>
      </a:spPr>
      <a:bodyPr wrap="square" lIns="0" tIns="0" rIns="0" bIns="0" rtlCol="0">
        <a:spAutoFit/>
      </a:bodyPr>
      <a:lstStyle>
        <a:defPPr algn="l">
          <a:defRPr sz="1400" dirty="0" err="1" smtClean="0">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Plex_LargeFormat" id="{576EDDA4-CE65-7847-AB4B-936D6B9E6EF8}" vid="{86FC20F6-268E-1A43-9B84-26C22CA2EC68}"/>
    </a:ext>
  </a:extLst>
</a:theme>
</file>

<file path=ppt/theme/theme4.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5.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emplate>IBM 2019 Master template (black background)</Template>
  <TotalTime>259</TotalTime>
  <Words>595</Words>
  <Application>Microsoft Macintosh PowerPoint</Application>
  <PresentationFormat>Custom</PresentationFormat>
  <Paragraphs>60</Paragraphs>
  <Slides>13</Slides>
  <Notes>0</Notes>
  <HiddenSlides>1</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13</vt:i4>
      </vt:variant>
    </vt:vector>
  </HeadingPairs>
  <TitlesOfParts>
    <vt:vector size="22" baseType="lpstr">
      <vt:lpstr>.AppleSystemUIFont</vt:lpstr>
      <vt:lpstr>Arial</vt:lpstr>
      <vt:lpstr>HelvNeue Light for IBM</vt:lpstr>
      <vt:lpstr>IBM Plex Sans</vt:lpstr>
      <vt:lpstr>System Font Regular</vt:lpstr>
      <vt:lpstr>Wingdings</vt:lpstr>
      <vt:lpstr>IBM 2019 Master template (black background)</vt:lpstr>
      <vt:lpstr>IBM 2019 Master template (blue background)</vt:lpstr>
      <vt:lpstr>IBM 2019 Master template (white background)</vt:lpstr>
      <vt:lpstr>Case Study 1</vt:lpstr>
      <vt:lpstr>Asset Intelligence</vt:lpstr>
      <vt:lpstr>Journey  Through identifying our Objectives and defining our Vision, Validation has confirmed the Value and led us to our Proposal. </vt:lpstr>
      <vt:lpstr>Asset Intelligence Features</vt:lpstr>
      <vt:lpstr>Roles and Responsibilities</vt:lpstr>
      <vt:lpstr>UI Designs</vt:lpstr>
      <vt:lpstr>Design Systems</vt:lpstr>
      <vt:lpstr>Case Study 2</vt:lpstr>
      <vt:lpstr>PC 26 Investment Plan</vt:lpstr>
      <vt:lpstr>PC 26 Investment Plan Features</vt:lpstr>
      <vt:lpstr>Roles and Responsibilities</vt:lpstr>
      <vt:lpstr>UI Designs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IBM Presentation Template — IBM Plex variant</dc:title>
  <dc:creator>Marko Thorhauer</dc:creator>
  <cp:lastModifiedBy>Sarfraz Nawaz</cp:lastModifiedBy>
  <cp:revision>127</cp:revision>
  <cp:lastPrinted>2019-04-25T15:14:05Z</cp:lastPrinted>
  <dcterms:created xsi:type="dcterms:W3CDTF">2019-08-04T13:37:17Z</dcterms:created>
  <dcterms:modified xsi:type="dcterms:W3CDTF">2023-09-12T13:24:21Z</dcterms:modified>
</cp:coreProperties>
</file>

<file path=docProps/thumbnail.jpeg>
</file>